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CD57F-A616-4E37-A361-F6C9A13A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CDC4-82BD-43CB-AEF1-551C376B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544A8-9E0E-490A-92AD-102C9CD9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3FF7-6A06-4FA9-8763-6FF83107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6722D-9A91-4C8C-8319-140CE9B5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7F161-9425-4A89-A124-EBF862B57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DFE6B-5831-4EC8-AB98-F077817E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7D8D1-CD83-4498-B71E-495D9EA0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DF9AD-E359-401F-A78D-AAC415DE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CBA52-6CB8-442C-8D3C-1329AE778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AE4E7-2C07-43A7-A7DC-88AAA1D7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50661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微积分中的二阶及高阶导数的概念及计算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二阶及高阶导数的应用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数值计算方法在二阶及高阶导数中的应用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微积分是数学的一个基础学科，内容主要包括极限、微分学、积分学及其应用。微分学的主要内容包括：极限理论、导数、微分等。积分学的主要内容包括：定积分、不定积分等。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微积分促进了数学的发展，过去很多初等数学束手无策的问题，运用微积分，往往迎刃而解，显示出微积分学的非凡威力。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微积分使得函数、速度、加速度和曲线的斜率等均可用一套通用的符号进行讨论，并衍生出更为深奥的数学理论。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8112224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1344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19299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2515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>
            <a:off x="4295800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8" name="TextBox 8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二阶及高阶导数的概念引入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8889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一阶导数的导数称为二阶导数，二阶以上的导数可由归纳法逐阶定义。二阶导数，是原函数导数的导数，将原函数进行二次求导。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674769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一般的，n阶导数的定义可以逐次求导实现，但在实际计算中这样做往往比较麻烦，也容易出错。因此，常用公式进行求导，减少运算次数。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48651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高阶导数在微积分学中扮演着重要角色，尤其在研究函数的性态（如凸性、拐点等）时，高阶导数往往能提供更为深入的信息。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二阶导数是一阶导数的导数，即函数值相对于自变量的二次变化率。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表示为f''(x)或d^2y/dx^2，代表函数y=f(x)在点x处的二阶导数。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在物理学中，二阶导数通常用来描述加速度，即速度的变化率。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对于位移函数s(t)，其二阶导数s''(t)表示物体的加速度。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二阶导数的物理意义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先求出一阶导数，再对一阶导数求导得到二阶导数。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链式法则和乘法法则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在处理复合函数和乘积函数的二阶导数时，需要运用链式法则和乘法法则。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利用已知的导数公式和求导法则进行计算。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函数的一阶导数再次求导得到的导数称为二阶导数，表示函数在某一点处的加速度或曲线的凹凸性。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函数的二阶导数再次求导得到的导数称为三阶导数，以此类推，可以得到更高阶的导数。高阶导数表示函数在某一点处的更高阶的变化率。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高阶导数的物理意义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在物理中，二阶导数通常与加速度相关联。例如，位移函数的一阶导数是速度，二阶导数则是加速度。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二阶导数与加速度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高阶导数在描述振动现象时也有重要作用。例如，三阶导数可以描述振动的加速度变化率，四阶导数则可以描述振动的加速度加速度变化率。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高阶导数与振动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https://d.book118.com/188005066130006041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2024-09-20T17:06:02.754</cp:lastPrinted>
  <dcterms:created xsi:type="dcterms:W3CDTF">2024-09-20T09:06:02Z</dcterms:created>
  <dcterms:modified xsi:type="dcterms:W3CDTF">2024-09-20T09:06:04Z</dcterms:modified>
</cp:coreProperties>
</file>