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0007-D56B-4299-A6FF-0A89288F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81CF5-0943-4F1C-BF0A-1ABEC4A6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9F925-E7E1-43EA-9262-97D21BAF7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8FC51-4F6E-40BF-8B46-B4B2C0AE3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0AAAB-D97F-4B88-A953-34B635742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AAFBF-F3EB-4C00-8FA7-780FECC9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1EDA7-E9B3-4F5F-8A12-E6F2877F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9850A-9357-4B41-A410-49EE5361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2E153-CB25-4FAA-9CF2-7FCD2BA5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D3A30-4B53-4164-A939-96231E5D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CC9CF-EBDA-41F3-9368-5D7542D0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701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创新销售策略与服务方式的培训课程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服务方式创新探讨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产品差异化与竞争优势构建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随着互联网和移动设备的普及，传统销售和服务方式已无法满足客户需求，需要创新销售策略和服务方式来应对市场变革。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通过创新销售策略和服务方式，企业可以更好地满足客户需求，提高客户满意度和忠诚度，从而提升市场竞争力。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学员将学习如何制定创新销售策略，包括市场定位、目标客户分析、产品差异化等方面的内容。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掌握创新销售策略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课程将介绍先进的服务方式，如个性化服务、定制化服务、智能化服务等，帮助学员提升服务水平。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学习先进服务方式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通过案例分析和实践演练，培养学员的创新思维和解决问题的能力，使其能够在实践中灵活运用所学知识。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共计3天，每天6小时。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第一天介绍创新销售策略的基本概念和理论；第二天讲解先进的服务方式及其在实践中的应用；第三天进行案例分析和实践演练，培养学员的创新思维和解决问题的能力。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创新销售策略概述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传统销售策略往往难以满足客户的个性化需求，无法提供定制化的解决方案。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销售周期延长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随着市场竞争的加剧，传统销售策略难以在众多竞争对手中脱颖而出。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传统销售策略通常需要较长时间才能达成交易，影响销售效率。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传统销售策略的挑战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创新销售策略强调深入了解客户需求，提供个性化的解决方案。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通过独特的销售主张和产品差异化，吸引客户并区别于竞争对手。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强调差异化竞争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运用大数据、人工智能等先进技术，提高销售效率和精准度。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利用数字化手段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创新销售策略的核心思想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977" b="23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0" r="6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创新销售策略的实践案例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定制化产品与服务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通过深入了解客户需求，提供定制化的产品与服务，满足客户的个性化需求。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利用社交媒体平台，与客户建立更紧密的联系，提高品牌知名度和客户黏性。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数字化销售工具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运用数字化销售工具，如CRM系统、智能客服等，提高销售效率和客户满意度。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服务方式创新探讨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服务体验不佳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传统服务方式缺乏个性化、人性化的服务，导致客户体验不佳，难以形成客户忠诚度。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传统服务方式往往存在服务流程繁琐、效率低下的问题，无法满足客户快速、便捷的需求。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服务成本高昂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传统服务方式往往需要大量的人力、物力投入，导致服务成本高昂，难以在激烈的市场竞争中获得优势。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传统服务方式的局限性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利用人工智能、大数据等技术，实现服务的智能化、自动化，提高服务效率和客户体验。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根据客户需求和偏好，提供个性化的服务方案，满足客户的个性化需求。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结合线上线下的服务方式，提供更加便捷、全面的服务体验。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服务方式创新的方向与趋势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某银行的线上线下融合服务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结合线上线下的服务方式，提供便捷的金融服务体验，如线上预约、线下办理等。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某电商平台的智能客服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通过人工智能技术，实现智能客服的自动回复和问题解决，提高客户满意度和服务效率。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某餐饮企业的个性化订餐服务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根据客户的口味和需求，提供个性化的订餐服务，满足客户的个性化需求，提高客户忠诚度。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服务方式创新的实践案例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深度访谈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与客户进行一对一的深度交流，了解他们的真实想法和需求，获取更详细的信息。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通过观察客户的行为、表情、语言等，判断他们的需求和期望，以便更好地满足他们。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调研问卷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通过设计问卷，收集客户的基本信息、购买偏好、消费习惯等数据，进行统计分析，以洞察客户需求。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根据客户的需求差异，将市场划分为不同的细分市场，选择目标市场进行精准定位。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了解竞争对手的产品特点、价格策略、市场份额等，以制定差异化的定位策略。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通过塑造独特的品牌形象，吸引目标客户群体，提高品牌知名度和美誉度。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客户需求定位的策略与技巧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https://d.book118.com/188007017007006036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2024-09-15T03:38:04.361</cp:lastPrinted>
  <dcterms:created xsi:type="dcterms:W3CDTF">2024-09-14T19:38:04Z</dcterms:created>
  <dcterms:modified xsi:type="dcterms:W3CDTF">2024-09-14T19:38:06Z</dcterms:modified>
</cp:coreProperties>
</file>