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F6FA5-B52D-4FC6-A060-20CF2318B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0CB69-F2B6-4754-90BD-0ECA769BE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66602-D9AC-4272-AC4D-897AB576D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FBA87F-B0B3-4B03-B3FE-F183381E6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3F3F66-1D31-4DB1-A17D-57A1D3DCF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980967-954A-4ADE-AC6A-C011CB6C7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16AE40-4757-4E7B-A7BE-C4FE7F3AB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6DE302-BBA8-4728-8A02-3A1FB7F97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EDAE0E-5E8F-4C6F-9D2A-CDA0E4F12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B83B8-6C8E-4955-87AC-1616DBB30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64AD3-BA9D-4C21-A50C-B7F72FAF4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10000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电气设备安装与调试案例解析与优化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电气设备安装案例解析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电气设备调试案例解析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电气设备安装与调试优化措施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电气设备安装与调试中的常见问题及解决方案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电气设备安装与调试的未来发展趋势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促进电气设备技术创新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通过案例解析与优化，推动电气设备技术创新，提高设备性能和质量。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提高电气设备安装与调试效率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通过案例解析，总结经验和教训，优化安装与调试流程，提高工作效率。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保障电气设备安全稳定运行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通过案例分析，找出潜在的安全隐患和故障点，提出改进措施，确保电气设备安全稳定运行。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47" b="104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电气设备安装与调试的重要性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确保电气设备正常运行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安装与调试是电气设备投入运行前的重要环节，直接影响设备的性能和使用寿命。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电气设备安装与调试不当可能导致设备故障、事故甚至人员伤亡，严重影响生产安全。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优化安装与调试流程，提高工作效率，缩短设备停机时间，从而提高生产效率。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电气设备安装案例解析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安装过程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按照厂家提供的安装图纸和说明书，依次安装开关柜的底座、柜体、母线、断路器、隔离开关等部件，注意各部件之间的连接和紧固。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安装前准备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检查高压开关柜及其附件是否齐全、完好，确认安装位置和基础符合要求。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调试与验收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完成安装后，进行开关柜的调试工作，包括机械操作试验、电气性能试验等，确保设备正常运行。最后进行验收，提交相关文档和资料。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案例一：高压开关柜安装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检查变压器及其附件是否齐全、完好，确认安装位置和基础符合要求。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安装前准备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根据厂家提供的安装图纸和说明书，进行变压器的就位、固定、接线等工作。注意变压器的接线方式、接地方式以及保护措施等。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安装过程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完成安装后，进行变压器的调试工作，包括空载试验、负载试验等，确保设备正常运行。最后进行验收，提交相关文档和资料。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调试与验收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案例二：变压器安装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安装前准备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检查低压配电柜及其附件是否齐全、完好，确认安装位置和基础符合要求。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安装过程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按照厂家提供的安装图纸和说明书，依次安装配电柜的底座、柜体、母线、断路器、隔离开关等部件，注意各部件之间的连接和紧固。同时，根据设计要求进行电缆的铺设和接线工作。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调试与验收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完成安装后，进行配电柜的调试工作，包括机械操作试验、电气性能试验等，确保设备正常运行。最后进行验收，提交相关文档和资料。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案例三：低压配电柜安装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安装前准备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检查电动机及其附件是否齐全、完好，确认安装位置和基础符合要求。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根据厂家提供的安装图纸和说明书，进行电动机的就位、固定、接线等工作。注意电动机的接线方式、接地方式以及保护措施等。同时，根据设计要求进行传动装置的安装和调试工作。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调试与验收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完成安装后，进行电动机的调试工作，包括空载试验、负载试验等，确保设备正常运行。最后进行验收，提交相关文档和资料。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案例四：电动机安装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电气设备调试案例解析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确保高压开关柜正常运行，提高电力系统的稳定性和安全性。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调试目的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检查高压开关柜的外观和结构；进行绝缘电阻测试；进行耐压试验；进行开关机械特性测试；进行保护装置的整定和调试。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调试步骤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通过调试，高压开关柜的各项指标均符合设计要求，能够正常运行。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调试结果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案例一：高压开关柜调试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确保变压器正常运行，提高电力系统的效率和稳定性。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调试目的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调试步骤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调试结果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检查变压器的外观和结构；进行绝缘电阻测试；进行空载试验；进行负载试验；进行温度测试。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通过调试，变压器的各项指标均符合设计要求，能够正常运行。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案例二：变压器调试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792" r="15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确保低压配电柜正常运行，提高电力系统的可靠性和安全性。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调试目的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检查低压配电柜的外观和结构；进行绝缘电阻测试；进行耐压试验；进行开关机械特性测试；进行保护装置的整定和调试。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调试步骤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通过调试，低压配电柜的各项指标均符合设计要求，能够正常运行。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调试结果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案例三：低压配电柜调试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确保电动机正常运行，提高机械设备的运行效率和稳定性。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调试目的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检查电动机的外观和结构；进行绝缘电阻测试；进行空载试验；进行负载试验；进行振动和噪音测试。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调试步骤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通过调试，电动机的各项指标均符合设计要求，能够正常运行。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调试结果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案例四：电动机调试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https://d.book118.com/188010000006006035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2024-09-13T16:57:04.045</cp:lastPrinted>
  <dcterms:created xsi:type="dcterms:W3CDTF">2024-09-13T08:57:04Z</dcterms:created>
  <dcterms:modified xsi:type="dcterms:W3CDTF">2024-09-13T08:57:06Z</dcterms:modified>
</cp:coreProperties>
</file>