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66A6B-52CD-401E-8DD8-E02A1A3EA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2FBBFE-3D37-43F0-A0F2-BFD1A1FB8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8BAF89-4170-4130-AD46-78D55E777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D2034F-93C6-4D21-91DC-4F0F55292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34735E-70CF-4BBE-A4E7-FBD29D7B3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F992AA-EAC7-4CD2-8E08-ACC35053F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0718A6-236C-4BCB-8D03-B229EB3B7F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75D6EF-D0D0-4AB4-BCB4-5B882963D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FA0E7A-C22A-49E7-8C74-213ACDE49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9290A4-5619-4365-A506-B803581F0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8F6EAF-E073-43FB-9700-FC32C7B5E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11027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现金流量表分析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现金流量表基本概念与目的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经营活动产生现金流量分析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投资活动产生现金流量分析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筹资活动产生现金流量分析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现金流量表比率指标评价体系构建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现金流量表在决策中应用及风险防范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现金流量表基本概念与目的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792" r="147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现金流量表是一种财务报表，用于反映企业在一定会计期间现金和现金等价物的流入和流出情况。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现金流量表的主要作用是评估企业的流动性、偿债能力、支付能力以及预测未来现金流量。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通过现金流量表，可以了解企业经营活动、投资活动和筹资活动对现金流量的影响，从而评价企业的财务状况。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现金流量表定义及作用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11828" y="1585714"/>
            <a:ext cx="98308" cy="12001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003860" y="1688405"/>
            <a:ext cx="565194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编制现金流量表应遵循实际性原则，即根据实际发生的现金流入和流出进行编制。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11828" y="3104653"/>
            <a:ext cx="98308" cy="12001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03860" y="3207344"/>
            <a:ext cx="565194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编制现金流量表的方法包括直接法和间接法。直接法通过直接调整利润表中的有关项目得出经营活动的现金流量；间接法则是通过调整资产负债表和利润表中的有关项目得出。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11828" y="4623592"/>
            <a:ext cx="98308" cy="12001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003860" y="4726283"/>
            <a:ext cx="565194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在编制现金流量表时，需要对企业的各项交易和事项进行逐笔分析，确定其是否属于现金流入或流出，并归类到相应的活动中。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5167" r="5167"/>
          <a:stretch>
            <a:fillRect/>
          </a:stretch>
        </p:blipFill>
        <p:spPr>
          <a:xfrm>
            <a:off x="7082496" y="1585714"/>
            <a:ext cx="4305846" cy="4305846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编制现金流量表原则和方法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现金流量表与财务状况关系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现金流量表是反映企业财务状况的重要工具之一，与资产负债表和利润表相互关联、相互补充。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通过现金流量表可以了解企业的现金流入和流出情况，从而判断企业的支付能力、偿债能力以及资金周转状况。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现金流量表还可以提供预测未来现金流量的信息，有助于投资者、债权人和其他利益相关者评估企业的未来发展趋势和潜在风险。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经营活动产生现金流量分析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销售收入构成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分析公司销售收入的主要来源，如产品销售、服务收费等，并了解各收入来源的占比和变化趋势。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收款政策与效率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评估公司的收款政策是否合理，以及收款效率的高低，包括应收账款周转率、坏账率等指标。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客户信用与回款风险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分析公司客户的信用状况，评估回款风险，并制定相应的风险控制措施。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销售收入及收款情况分析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采购支出构成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分析公司采购支出的主要项目，如原材料采购、设备购置等，并了解各项目支出的占比和变化趋势。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付款政策与效率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评估公司的付款政策是否合理，以及付款效率的高低，包括应付账款周转率、账龄分布等指标。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供应商合作与议价能力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分析公司与供应商的合作情况，评估议价能力，并寻求降低采购成本的途径。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采购支出及付款情况分析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薪酬与福利调整策略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根据公司经营情况和市场变化，制定相应的薪酬与福利调整策略，以激励员工和提高工作效率。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薪酬水平与结构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分析公司员工的薪酬水平和结构，了解不同岗位、职级员工的薪酬差异和合理性。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福利政策与支出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评估公司的福利政策是否完善，以及福利支出的占比和变化趋势，包括五险一金、年终奖、节日福利等。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员工薪酬与福利支出情况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其他经营支出分析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评估公司在经营过程中发生的其他支出，如租赁费、水电费、广告费等，并制定相应的控制措施以降低支出成本。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税费筹划与优惠政策利用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根据公司经营情况和税收法规变化，制定相应的税费筹划方案，合理利用税收优惠政策以降低税负。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税费构成与缴纳情况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分析公司应缴纳的税费种类和金额，并了解各项税费的占比和变化趋势，确保公司合法合规经营。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税费缴纳及其他经营支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投资活动产生现金流量分析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包括购置新设备、扩建厂房等，分析投资规模、资金来源及对未来现金流量的影响。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固定资产投资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无形资产投资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在建工程投资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如研发支出、专利权购买等，评估其对提升企业核心竞争力和未来收益的贡献。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分析在建工程进度、预算执行情况以及对未来产能和成本的影响。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对内投资（固定资产、无形资产等）情况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评估投资对象的经营状况、市场前景以及对企业战略和收益的影响。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股权投资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分析债券的信用评级、利率风险以及对企业现金流量的影响。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债权投资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包括股息、红利、债券利息等，分析收益的稳定性和可持续性。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投资收益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对外投资（股权、债权等）及收益状况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10" r="121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处置长期资产收回投资本金和收益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处置固定资产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分析处置原因、价格及对企业现金流量的影响。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处置无形资产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评估无形资产的剩余价值和处置收益。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收回投资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包括收回股权投资本金和债权投资本金，分析收回金额和对企业现金流量的影响。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分析投资活动现金流入和流出的净额变动趋势，以及对企业整体现金流量的影响。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净现金流量变动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与预算比较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与历史数据比较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与行业比较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将实际投资活动净现金流量与预算进行比较，分析差异原因。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将本期投资活动净现金流量与历史数据进行比较，分析变动趋势和原因。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将投资活动净现金流量与行业平均水平进行比较，评估企业在行业中的地位和竞争力。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投资活动净现金流量变动趋势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https://d.book118.com/188011027004006042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2024-09-20T23:17:02.102</cp:lastPrinted>
  <dcterms:created xsi:type="dcterms:W3CDTF">2024-09-20T15:17:02Z</dcterms:created>
  <dcterms:modified xsi:type="dcterms:W3CDTF">2024-09-20T15:17:04Z</dcterms:modified>
</cp:coreProperties>
</file>