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85E273-0280-4767-A9A7-606CBC406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20ED74-53AA-4E12-859C-E3198F224E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7D8195-5085-4FD5-A0DC-8121EC5F1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7C5B84-08E1-45D8-9340-D2E80248A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D9B4A4-B483-4AB7-88BC-D66DA6C33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C80414-A9F8-46B2-8D7C-CC57A250E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E92F49-A99D-41CF-A9F4-0DA298AA7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AEAA7A-6F3B-4348-874B-570F43291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F20BB1-B042-44DD-8AD6-983CDBCFFC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86C160-C587-4AD1-A869-C7667A73F5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CF966D-8EF7-494E-8C96-699CF6212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4294967295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01107513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孕期高血压的诊断和护理\n## 1.孕期高血压的基本概念与危害\n### 1.1孕期高血压的定义与分类\n### 1.2孕期高血压对孕妇及胎儿的影响\n### 1.3孕期高血压的发病原因及危险因素\n## 2.孕期高血压的诊断方法与标准\n### 2.1孕期高血压的诊断标准与步骤\n### 2.2孕期高血压的辅助检查与诊断方法\n### 2.3孕期高血压的鉴别诊断与排除\n## 3.孕期高血压的护理原则与方法\n### 3.1孕期高血压的一般护理措施\n### 3.2孕期高血压的药物治疗与护理\n### 3.3孕期高血压的心理护理与生活方式调整\n## 4.孕期高血压的预防策略与健康教育\n### 4.1孕期高血压的预防措施与方法\n### 4.2孕期高血压的健康教育与指导\n### 4.3孕期高血压的自我监测与管理\n## 5.孕期高血压的治疗与护理案例分析\n### 5.1孕期高血压的典型病例介绍\n### 5.2孕期高血压的治疗与护理方案分析\n### 5.3孕期高血压的治疗与护理效果评价与反馈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孕期高血压的诊断和护理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360568" y="5591814"/>
            <a:ext cx="292067" cy="341632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 smtClean="0"/>
              <a:t>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2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孕期高血压的基本概念与危害</a:t>
            </a:r>
            <a:endParaRPr/>
          </a:p>
        </p:txBody>
      </p:sp>
      <p:sp>
        <p:nvSpPr>
          <p:cNvPr id="123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孕期高血压是指在妊娠期间出现的高血压</a:t>
                </a:r>
                <a:endParaRPr/>
              </a:p>
            </p:txBody>
          </p:sp>
          <p:sp>
            <p:nvSpPr>
              <p:cNvPr id="16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高血压是指在妊娠20周以后出现收缩压≥140毫米汞柱和（或）舒张压≥90毫米汞柱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根据高血压的严重程度，可分为轻度、中度和重度</a:t>
                </a:r>
                <a:endParaRPr/>
              </a:p>
            </p:txBody>
          </p:sp>
          <p:sp>
            <p:nvSpPr>
              <p:cNvPr id="16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孕期高血压的分类</a:t>
                </a:r>
                <a:endParaRPr/>
              </a:p>
            </p:txBody>
          </p:sp>
          <p:sp>
            <p:nvSpPr>
              <p:cNvPr id="17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慢性高血压：在妊娠前就已经存在的高血压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妊娠期高血压：妊娠20周以后出现的高血压，但在分娩后12周内恢复正常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子痫前期-子痫：妊娠期高血压加重，出现蛋白尿、水肿等症状，严重时可发展为子痫</a:t>
                </a:r>
                <a:endParaRPr/>
              </a:p>
            </p:txBody>
          </p:sp>
          <p:sp>
            <p:nvSpPr>
              <p:cNvPr id="17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孕期高血压的定义与分类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孕期高血压对孕妇及胎儿的影响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0" name="组合 17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1" name="组合 180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对孕妇的影响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增加孕妇的心血管系统疾病的风险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导致肾脏损伤和肝脏损伤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可能导致视网膜出血和视力损害</a:t>
                </a:r>
                <a:endParaRPr/>
              </a:p>
            </p:txBody>
          </p:sp>
          <p:pic>
            <p:nvPicPr>
              <p:cNvPr id="18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6" name="组合 185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对胎儿的影响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胎儿生长受限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胎儿窘迫和缺氧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早产和低出生体重</a:t>
                </a:r>
                <a:endParaRPr/>
              </a:p>
            </p:txBody>
          </p:sp>
          <p:pic>
            <p:nvPicPr>
              <p:cNvPr id="19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发病原因</a:t>
                </a:r>
                <a:endParaRPr/>
              </a:p>
            </p:txBody>
          </p:sp>
          <p:sp>
            <p:nvSpPr>
              <p:cNvPr id="19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遗传因素：有家族高血压史的女性更容易患孕期高血压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免疫因素：免疫系统异常可能导致孕期高血压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内分泌因素：激素水平失衡可能导致孕期高血压</a:t>
                </a:r>
                <a:endParaRPr/>
              </a:p>
            </p:txBody>
          </p:sp>
          <p:sp>
            <p:nvSpPr>
              <p:cNvPr id="19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危险因素</a:t>
                </a:r>
                <a:endParaRPr/>
              </a:p>
            </p:txBody>
          </p:sp>
          <p:sp>
            <p:nvSpPr>
              <p:cNvPr id="20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年龄：年龄较大的孕妇更容易患孕期高血压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体重：超重或肥胖的孕妇更容易患孕期高血压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既往病史：有慢性高血压、糖尿病、肾脏疾病的孕妇更容易患孕期高血压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多胎妊娠：多胎妊娠的孕妇更容易患孕期高血压</a:t>
                </a:r>
                <a:endParaRPr/>
              </a:p>
            </p:txBody>
          </p:sp>
          <p:sp>
            <p:nvSpPr>
              <p:cNvPr id="20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孕期高血压的发病原因及危险因素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0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孕期高血压的诊断方法与标准</a:t>
            </a:r>
            <a:endParaRPr/>
          </a:p>
        </p:txBody>
      </p:sp>
      <p:sp>
        <p:nvSpPr>
          <p:cNvPr id="211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孕期高血压的诊断标准与步骤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4" name="组合 21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5" name="组合 214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诊断标准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妊娠20周以后出现收缩压≥140毫米汞柱和（或）舒张压≥90毫米汞柱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持续高血压，或在分娩后12周内恢复正常</a:t>
                </a:r>
                <a:endParaRPr/>
              </a:p>
            </p:txBody>
          </p:sp>
          <p:pic>
            <p:nvPicPr>
              <p:cNvPr id="21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0" name="组合 219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诊断步骤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详细询问孕妇的病史和体格检查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定期测量血压，观察血压变化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进行辅助检查，如尿液检查、血液检查等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根据检查结果进行诊断和鉴别诊断</a:t>
                </a:r>
                <a:endParaRPr/>
              </a:p>
            </p:txBody>
          </p:sp>
          <p:pic>
            <p:nvPicPr>
              <p:cNvPr id="22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孕期高血压的辅助检查与诊断方法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7" name="组合 22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8" name="组合 227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辅助检查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尿液检查：检查蛋白尿、血尿等指标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血液检查：检查肝肾功能、凝血功能等指标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心电图检查：评估心脏功能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胎儿监测：评估胎儿的生长发育和宫内状况</a:t>
                </a:r>
                <a:endParaRPr/>
              </a:p>
            </p:txBody>
          </p:sp>
          <p:pic>
            <p:nvPicPr>
              <p:cNvPr id="23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3" name="组合 232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诊断方法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根据病史、体格检查和辅助检查结果进行诊断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排除其他原因导致的高血压，如肾脏疾病、甲状腺功能亢进等</a:t>
                </a:r>
                <a:endParaRPr/>
              </a:p>
            </p:txBody>
          </p:sp>
          <p:pic>
            <p:nvPicPr>
              <p:cNvPr id="23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鉴别诊断</a:t>
                </a:r>
                <a:endParaRPr/>
              </a:p>
            </p:txBody>
          </p:sp>
          <p:sp>
            <p:nvSpPr>
              <p:cNvPr id="24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与妊娠期水肿鉴别：孕期高血压可能出现水肿，但水肿并非高血压的特异性症状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与妊娠期糖尿病鉴别：孕期高血压与妊娠期糖尿病可能同时存在，需进行鉴别诊断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与肾炎鉴别：孕期高血压可能导致肾脏损伤，需与肾炎进行鉴别诊断</a:t>
                </a:r>
                <a:endParaRPr/>
              </a:p>
            </p:txBody>
          </p:sp>
          <p:sp>
            <p:nvSpPr>
              <p:cNvPr id="24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排除方法</a:t>
                </a:r>
                <a:endParaRPr/>
              </a:p>
            </p:txBody>
          </p:sp>
          <p:sp>
            <p:nvSpPr>
              <p:cNvPr id="25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详细询问病史和体格检查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进行辅助检查，如尿液检查、血液检查等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根据检查结果进行排除</a:t>
                </a:r>
                <a:endParaRPr/>
              </a:p>
            </p:txBody>
          </p:sp>
          <p:sp>
            <p:nvSpPr>
              <p:cNvPr id="25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孕期高血压的鉴别诊断与排除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孕期高血压的护理原则与方法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2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观察血压变化</a:t>
                </a:r>
                <a:endParaRPr/>
              </a:p>
            </p:txBody>
          </p:sp>
          <p:sp>
            <p:nvSpPr>
              <p:cNvPr id="1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定期测量血压，记录血压数据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观察血压变化趋势，及时报告医生</a:t>
                </a:r>
                <a:endParaRPr/>
              </a:p>
            </p:txBody>
          </p:sp>
        </p:grpSp>
        <p:grpSp>
          <p:nvGrpSpPr>
            <p:cNvPr id="15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饮食护理</a:t>
                </a:r>
                <a:endParaRPr/>
              </a:p>
            </p:txBody>
          </p:sp>
          <p:sp>
            <p:nvSpPr>
              <p:cNvPr id="1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低盐饮食，控制钠摄入量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高蛋白、高纤维、低脂肪的饮食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保持充足的水分摄入</a:t>
                </a:r>
                <a:endParaRPr/>
              </a:p>
            </p:txBody>
          </p:sp>
        </p:grpSp>
        <p:grpSp>
          <p:nvGrpSpPr>
            <p:cNvPr id="18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休息与活动</a:t>
                </a:r>
                <a:endParaRPr/>
              </a:p>
            </p:txBody>
          </p:sp>
          <p:sp>
            <p:nvSpPr>
              <p:cNvPr id="2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保证充足的休息，避免过度劳累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适当进行有氧运动，如散步、瑜伽等</a:t>
                </a:r>
                <a:endParaRPr/>
              </a:p>
            </p:txBody>
          </p:sp>
        </p:grpSp>
      </p:grpSp>
      <p:sp>
        <p:nvSpPr>
          <p:cNvPr id="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孕期高血压的一般护理措施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https://d.book118.com/188011075136006042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孕期高血压的诊断和护理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2024-09-22T06:23:31.572</cp:lastPrinted>
  <dcterms:created xsi:type="dcterms:W3CDTF">2024-09-21T22:23:31Z</dcterms:created>
  <dcterms:modified xsi:type="dcterms:W3CDTF">2024-09-21T22:23:33Z</dcterms:modified>
</cp:coreProperties>
</file>