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EB4DF-8F55-499B-985D-205B285A3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704B5-9F40-4066-81BD-7A9DB8987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45BB0-F5FD-422C-A8C9-49AB0919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1B04B-840E-4EB7-91F3-4D7137B9B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E845C0-1B92-4AA0-A045-9FDC2C41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50C33-1E54-4F32-B7CE-1C425AD90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12488-8DE0-487C-8DB6-7608359E1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A4827-6187-4B64-A54D-8940046C3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77D257-7278-48E9-B490-5A773DA9B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F496B-7D7E-4740-81C7-52D6E8BEE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8A89B-8B0B-4D8E-BCF5-23D4AAAD3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1110500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文言文阅读技巧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文言文基本概念与特点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文言文词汇积累与运用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文言文句式结构与语法解析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文言文阅读理解方法论述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文言文翻译技巧与实践应用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文言文阅读能力提升途径探讨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文言文基本概念与特点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文言文起源于先秦时期，经过两汉、魏晋南北朝的发展，至唐宋时期达到成熟和稳定。在元明清时期，随着白话文的兴起，文言文逐渐退出日常交流领域，但仍在文学、历史和学术研究中占据重要地位。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文言文是古代中国的一种书面语言，主要由古代汉语和特定的文学修辞构成，用于书写古代的文学、历史和经典著作。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文言文与白话文在词汇、语法、句式等方面存在显著差异。文言文词汇丰富、语法复杂、句式多变，而白话文则更加接近口语，易于理解和表达。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文言文和白话文都是汉语的表现形式，二者在文化传承和发展中相互补充。文言文保留了古代的文化遗产和智慧，而白话文则更好地适应了现代社会的交流需求。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区别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文言文与白话文区别与联系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虽然现代汉语以白话文为主导，但文言文仍具有重要的地位。它是连接古代和现代的桥梁，是理解古代文化和历史的关键。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在现代汉语中发挥着重要的作用。首先，它有助于我们更好地理解和欣赏古代文学作品。其次，文言文中的许多词汇和表达方式仍然在现代汉语中使用，丰富了我们的语言表达。最后，学习文言文可以提高我们的语言素养和审美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文言文在现代汉语中地位和作用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文言文词汇积累与运用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常见实词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如“之”、“其”、“者”等，它们在文言文中出现频率高，且意义多变。例如，“之”字可以作为代词、助词、动词等，具体意义需根据上下文判断。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常见虚词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如“矣”、“乎”、“哉”等，主要用来表达语气或构成句子的节奏。虚词的使用可以使文言文表达更加生动、有力。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用法举例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词“以”在文言文中常用作介词，表示“因为”、“用”等意思，如“以其无礼于晋，且贰于楚也”（《烛之武退秦师》）。虚词“矣”常用来表示已然的事实或肯定的语气，如“吾已无事可忆矣”（《触龙说赵太后》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常见实词、虚词及其用法举例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一词多义现象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在文言文中，同一个词往往有多种不同的含义和用法。例如，“兵”字既可以表示“兵器”，也可以表示“士兵”或“军队”。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要准确理解一词多义现象中的词义，需要根据上下文、语境以及词语的搭配关系进行综合判断。同时，积累常见的多义词及其不同含义和用法也是非常重要的。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一词多义现象及辨析方法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古今异义词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由于时代变迁和语言发展，一些词语在文言文和现代汉语中的含义和用法发生了变化。例如，“妻子”在文言文中指“妻子和儿女”，而在现代汉语中仅指“男子的配偶”。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在阅读文言文时，要注意识别那些与现代汉语含义不同的词语。可以通过查阅相关词典或资料，了解这些词语在文言文中的确切含义和用法。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理解技巧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对于古今异义词的理解，需要结合具体的语境和上下文进行分析。同时，了解相关的历史、文化背景也有助于更好地理解这些词语的含义和用法。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古今异义词识别与理解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文言文句式结构与语法解析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主语是谓语动词所表示的行为的被动者、受事者，而不是主动者、实施者。如：“臣诚恐见欺于王而负赵。”（《史记·廉颇蔺相如列传》）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以名词或名词性短语作谓语，表示判断。如：“陈胜者，阳城人也。”（《史记·陈涉世家》）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宾语前置句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在文言文中，动词或介词的宾语一般置于动词或介词之后，但在一定条件下，宾语会前置。如：“何陋之有？”（《陋室铭》）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判断句、被动句等常见句式介绍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文言文中，普遍存在着省略成分的情况，对省略成分的把握，有助于完整理解句子的意思。如：“（桃花源中人）见渔人，乃大惊，问（渔人）所从来，（渔人）具答之。”（《桃花源记》）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省略句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为了强调、突出等词语的目的而颠倒原有语序的句式叫做倒装句。在倒装句中，颠倒了的成分可以恢复原位而句意基本不变，句法成分不变。如：“甚矣，汝之不惠！”（《愚公移山》）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倒装句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省略句、倒装句等特殊句式分析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https://d.book118.com/188011105006006037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2024-09-16T15:41:40.606</cp:lastPrinted>
  <dcterms:created xsi:type="dcterms:W3CDTF">2024-09-16T07:41:40Z</dcterms:created>
  <dcterms:modified xsi:type="dcterms:W3CDTF">2024-09-16T07:41:42Z</dcterms:modified>
</cp:coreProperties>
</file>