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3991A-C9ED-432B-AC4B-FBF636CC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70FC7-5646-4EC0-AA72-F946BA89D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92A8F-F1BD-4744-AAE2-FCA76069F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632FB-6F97-4E3B-95AF-F4A7FBB4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AF29E-1789-43E2-B4E9-ADC2711B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788AA-4188-41C4-B741-A4FDBA09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7F77E-C3F4-49B6-A41E-49CAA4A9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9ECE4-6C38-43FA-835C-4D4D8878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1562C-49B2-451D-9A30-4DAA0BF6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202EA-AF8C-44BE-9798-6579AB84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230D7-09CC-4D93-BC4F-6100DA31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201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护理安全隐患及防范措施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患者不遵医嘱，不遵守医院规章制度，如私自外出、不按时服药等。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患者自身认知和行为能力不足，如儿童、老年人、精神疾病患者等，容易发生意外事件。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患者隐瞒病情或提供虚假信息，影响护理计划的制定和实施。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患者不遵医嘱，不遵守医院规章制度，如私自外出、不按时服药等。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患者自身认知和行为能力不足，如儿童、老年人、精神疾病患者等，容易发生意外事件。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患者隐瞒病情或提供虚假信息，影响护理计划的制定和实施。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https://d.book118.com/188012014020006027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2024-09-04T18:20:52.598</cp:lastPrinted>
  <dcterms:created xsi:type="dcterms:W3CDTF">2024-09-04T10:20:52Z</dcterms:created>
  <dcterms:modified xsi:type="dcterms:W3CDTF">2024-09-04T10:20:54Z</dcterms:modified>
</cp:coreProperties>
</file>