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12D7-7CAE-4D3A-8026-AB3DB533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62DA3-5FCC-465B-975D-93C0304F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28048-BEE5-4508-9AD7-77472946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D9167-485F-40A5-B52F-C741177F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70B82-2810-4C3D-84F1-BC8920AA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1761B6-AAE2-4F91-89ED-94E509A2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3F2CD-3CA0-47A2-AB14-D44FEF11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FBB7F-8F52-4DC4-B87A-4A7B063F2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A66B7-1F7C-444B-865C-3C45DCF1B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99069-A358-4931-B9CC-ED640306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B5B44-1B39-4BF1-A8DC-7B99013D1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2030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排尿困难家庭护理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预防与日常保健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由于尿道狭窄、结石、肿瘤等原因引起的排尿困难。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机械性梗阻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动力性梗阻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神经源性排尿困难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由于膀胱肌肉收缩无力、神经系统疾病等原因引起的排尿困难。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由于神经系统疾病或损伤引起的排尿困难。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排尿困难的常见原因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通过及时发现并处理排尿困难，可以预防因长期排尿困难引起的并发症，如尿路感染、肾积水等。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75" b="3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家庭护理可以帮助患者在家中自行解决排尿问题，提高生活质量。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家庭护理可以减轻医疗机构的负担，使医疗机构能够更好地为其他患者提供服务。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鼓励患者多喝水，保持充足的水分摄入，有助于稀释尿液，预防尿路感染。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减少高盐食品的摄入，如腌制食品、加工食品等，以降低血压和水肿的风险。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92" r="11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多食用富含膳食纤维的食物，如蔬菜、水果、全谷类等，有助于改善便秘，减轻排尿困难的症状。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建立规律的作息时间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保持充足的睡眠和规律的作息时间，有助于改善身体的代谢和循环，缓解排尿困难的症状。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避免长时间久坐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长时间久坐会导致盆腔充血，加重排尿困难的症状。建议适当起身活动，缓解长时间久坐带来的不适。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保持会阴部清洁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定期清洗会阴部，保持清洁卫生，预防感染。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鼓励患者积极面对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鼓励患者保持乐观的心态，积极配合治疗，增强战胜疾病的信心。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提供专业心理辅导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如有需要，可寻求专业心理辅导的帮助，以更好地应对排尿困难带来的心理压力。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给予患者关心和安慰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了解患者的心理状况，给予关心和安慰，帮助患者缓解焦虑、抑郁等不良情绪。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https://d.book118.com/188012030013006044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2024-09-23T22:43:46.014</cp:lastPrinted>
  <dcterms:created xsi:type="dcterms:W3CDTF">2024-09-23T14:43:46Z</dcterms:created>
  <dcterms:modified xsi:type="dcterms:W3CDTF">2024-09-23T14:43:48Z</dcterms:modified>
</cp:coreProperties>
</file>