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94305-1649-4909-923B-841361226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3A5CA-9DC9-42C9-A8F9-B3F59148E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478BC-0603-46B3-935D-C2B99D57B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B3309-A020-4704-81CF-E174B65E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F651B-0F7C-40AB-9992-967873D4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13B23-1401-4BE8-9E41-B3C66E11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679CB-2AE8-41C6-88B8-F968A825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EB976-C1A2-4D01-9783-4A3FF3D0F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0144F-E929-44D6-9F7D-86F5AED2A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BFE25-AF12-479B-BF3E-03D02D965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86669-F7B9-416E-81A2-B3D35A9DB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4032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中医康复护理主题案例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中医康复护理的方法与技术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中医康复护理是指运用中医理论和技能，结合现代医学知识，对病患进行全面的康复护理。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中医康复护理以中医理论为基础，结合现代医学的康复理念和技术，针对病患的不同情况，制定个性化的康复护理方案。其目的是帮助病患恢复身体功能、提高生活质量，预防并发症和后遗症。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中医康复护理的定义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中医康复护理历史悠久，随着现代医学的发展不断进步和完善。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康复护理的历史可以追溯到古代，如《黄帝内经》等中医经典著作中就有关于康复护理的记载。随着现代医学的进步，中医康复护理也在不断发展，吸收了现代医学的康复理念和技术，形成了独具特色的中医康复护理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中医康复护理的历史与发展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中医康复护理的原则与特点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康复护理强调整体观念，认为人体是一个有机整体，各脏腑器官相互关联，需要全面考虑病患的身体状况、心理状态和社会环境等方面。辨证施护是中医康复护理的另一个重要原则，根据病患的不同证候，采取不同的护理措施。此外，中医康复护理还注重动静结合，根据病患的身体状况和康复需求，合理安排运动和休息时间，以达到最佳的康复效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中医康复护理的原则包括整体观念、辨证施护、动静结合等，强调个体化、综合性、预防性。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中医康复护理的方法与技术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通过刺激穴位，调和气血，达到治疗疾病的目的。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针灸疗法是中医康复护理中的一种重要方法，通过刺激人体穴位，调和气血，改善身体内部环境，从而达到治疗疾病的目的。针灸可以用于治疗各种疼痛、神经功能失调、消化系统疾病、内分泌系统疾病等。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通过手法按摩，舒缓肌肉紧张，促进血液循环，缓解疼痛。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推拿按摩是中医康复护理中的另一种重要方法，通过手法按摩，舒缓肌肉紧张，促进血液循环，缓解疼痛。推拿按摩可以用于治疗各种肌肉骨骼系统疾病、运动损伤等。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中药调理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通过中药的调理作用，改善身体内部环境，增强免疫力。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中药调理是中医康复护理中的另一种重要方法，通过服用中药，改善身体内部环境，增强免疫力。中药调理可以用于治疗各种慢性疾病、虚弱体质等。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https://d.book118.com/188014032044006027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2024-09-05T03:00:09.644</cp:lastPrinted>
  <dcterms:created xsi:type="dcterms:W3CDTF">2024-09-04T19:00:09Z</dcterms:created>
  <dcterms:modified xsi:type="dcterms:W3CDTF">2024-09-04T19:00:11Z</dcterms:modified>
</cp:coreProperties>
</file>