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C9251-7208-43A9-81E4-651E0CD27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094E5-50B6-45B4-8069-E3D1C6F7C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49F50-7E23-4BD4-828B-04F543108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D3A82-2110-47BE-8726-7DC7752DE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CC47C-B6F8-410A-8258-FB3D582A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8694A-84DD-429D-BF61-F3752EEC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4338E-7E1B-43E4-B02D-7CBE8304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5706A-C7E6-49C7-9904-8A3A874C0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E945E-867E-411D-99D5-C042A1BA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F82A4-7C1D-435B-A6B1-53A24A61A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B52C7-A547-4EF3-92DA-691D0611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4036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对基层特权思想和特权现象的思考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基层特权思想概述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基层特权现象分析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基层特权思想和现象产生的原因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防治基层特权思想和现象的对策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基层特权思想和特权现象的存在严重影响了党的形象和公信力，破坏了社会公平正义，阻碍了经济社会发展。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反对特权思想和特权现象是我们党一贯的立场和主张，是全面从严治党、推进党风廉政建设和反腐败斗争的重要内容。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71" b="607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加强对基层特权思想和特权现象的研究和思考，对于深化对特权问题的认识，推动全面从严治党向基层延伸，促进社会公平正义具有重要意义。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75" b="2047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深入分析基层特权思想和特权现象的表现、成因和危害，揭示其本质和规律。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探讨如何从制度、机制、文化等方面入手，切实加强对基层特权思想和特权现象的预防和治理。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提出针对性的对策和建议，为推进全面从严治党、加强党风廉政建设提供理论支持和实践指导。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基层特权思想概述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4" b="3184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特权思想是一种封建残余思想，与党的性质和宗旨背道而驰，是党风廉政建设的大敌。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特权思想是指某些基层领导干部或工作人员，利用手中的权力或职务之便，为自己或亲友谋取私利，搞特殊化，违反公平、公正原则的思想观念。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特权思想的定义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75" b="2047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235" b="2023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利用职务之便为亲友谋取私利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如安排子女、亲属就业，利用职权为亲友经商办企业提供便利等。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搞特殊化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如在住房、用车、公款消费等方面违反规定，搞超标准接待，追求奢华享受等。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违反公平、公正原则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如在选拔任用干部、评先评优等方面不按规定程序办事，任人唯亲，搞“小圈子”等。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基层特权思想的表现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损害社会公平正义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特权思想的存在，破坏了社会的公平、公正原则，使得一些人能够利用权力或职务之便谋取私利，而另一些人则受到不公正的待遇。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败坏社会风气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特权思想容易引发攀比之风、奢靡之风等不良社会风气，影响社会和谐稳定。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损害党和政府形象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基层领导干部或工作人员的特权行为，容易让群众对党和政府的形象产生负面印象，降低党和政府的公信力。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阻碍经济社会发展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特权思想的存在，容易导致资源配置的不合理和浪费，影响经济社会的可持续发展。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基层特权思想的影响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基层特权现象分析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81" b="958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经济特权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如利用职权贪污受贿、挪用公款、违规经商办企业等。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政治特权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如违反民主集中制原则、独断专行、搞“一言堂”，在人事任免、项目安排等方面违规操作。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社会特权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如利用职权或职务影响为亲友谋取特殊利益，违规干预司法、执法活动等。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特权现象的类型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基层特权现象往往隐藏在日常工作和生活中，不易被发现和察觉。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隐蔽性强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涉及面广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17" r="10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基层特权现象涉及各个领域和方面，与群众利益密切相关。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基层特权现象严重损害社会公平正义和法治权威，破坏基层政治生态。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基层特权现象的特点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损害群众利益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破坏法治环境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基层特权现象严重破坏法治环境和法治秩序，影响国家治理体系和治理能力现代化进程。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败坏党风政风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基层特权现象败坏党风政风，损害党和政府形象及公信力。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基层特权现象直接侵害群众切身利益，破坏社会和谐稳定。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阻碍经济社会发展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基层特权现象干扰正常经济秩序，破坏市场公平竞争，阻碍经济社会发展。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基层特权现象的危害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基层特权思想和现象产生的原因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https://d.book118.com/188014036131006033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2024-09-11T23:13:41.396</cp:lastPrinted>
  <dcterms:created xsi:type="dcterms:W3CDTF">2024-09-11T15:13:41Z</dcterms:created>
  <dcterms:modified xsi:type="dcterms:W3CDTF">2024-09-11T15:13:43Z</dcterms:modified>
</cp:coreProperties>
</file>