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503E70-D64C-4F9B-89B6-6CA9DE0B05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90F967-9FF9-4F84-9435-4546337766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7CC2066-7920-47A0-B3BF-1F5D39F643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EFD1FF3-7E5C-4A39-91C3-87C863FAAD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0BDA4B8-AE89-4164-BA69-7330A506761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A3A1EF-F314-4B4E-BC5C-494B9242FB5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8EADD79-5095-4FC5-901D-E70CB94A6A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8C874B-1C23-424B-9D68-895EBDE2B3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A22443-EEEF-4CEF-AB48-9386A3B7D9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A46740-DF7A-4E27-BDA9-E15AFFA37B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E64FE1-6FB7-4A97-BE98-3AC869A3D3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801606214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市场调研与咨询人员培训中的行业标准与理论指南</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汇报人：PPT可修改</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市场调研与咨询概述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行业标准解读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理论指南：市场调研方法与技术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理论指南：数据分析与挖掘技术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理论指南：咨询服务流程与规范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案例分享与实战演练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互动环节与问题解答</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市场调研与咨询概述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市场调研是一种通过收集、整理、分析市场相关信息，为企业决策提供依据的活动。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市场调研是企业了解市场、把握市场机会的重要手段，有助于企业制定科学合理的营销策略，提高市场竞争力。</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重要性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市场调研定义及重要性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咨询服务涵盖市场研究、战略规划、营销策略、运营管理等多个领域，为企业提供全方位的专业支持。</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咨询服务具有专业性、针对性、灵活性等特点，能够根据企业的实际需求提供个性化的解决方案。</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咨询服务范围与特点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服务范围</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发展现状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市场调研与咨询行业已经成为一个庞大的产业，市场规模不断扩大，服务内容日益丰富，行业竞争也日益激烈。</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随着互联网、大数据等技术的不断发展，市场调研与咨询行业将更加注重数据驱动和智能化发展，同时行业整合和跨界合作也将成为未来发展的重要趋势。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行业发展现状及趋势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行业标准解读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国际市场调研协会（ESOMAR）标准</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ESOMAR作为全球市场调研行业的权威组织，制定了一系列关于市场调研方法、数据收集、数据处理、报告呈现等方面的国际通用标准。</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国际商会（ICC）准则</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ICC准则主要关注市场调研中的道德和隐私问题，强调调研人员应尊重受访者权利，确保数据安全和保密。</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ISO 20252标准</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ISO 20252是市场调研行业的国际标准，涵盖了市场调研项目的设计、实施、数据分析和报告等各个环节，为调研人员提供了全面的操作指南。</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国际通用标准介绍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《市场调研服务规范》</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该标准规定了市场调研服务的范围、术语和定义、服务要求、服务流程、服务质量评价等方面的内容，为国内市场调研行业提供了基本的服务规范。</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《市场调研数据收集与处理规范》</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该规范针对市场调研中的数据收集和处理环节，制定了详细的标准和流程，包括数据收集方法、数据处理原则、数据质量控制等方面的内容。</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《市场调研报告编写规范》</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该规范明确了市场调研报告的编写原则、结构、内容、格式等方面的要求，为调研人员提供了报告编写的参考依据。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国内行业标准概述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26379" r="2637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行业标准实施意义和价值</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提升行业服务质量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行业标准的实施可以规范市场调研与咨询人员的服务行为，提高服务质量和效率，推动行业向专业化、规范化方向发展。</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保障数据安全和隐私</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行业标准强调数据安全和隐私保护的重要性，要求调研人员严格遵守相关法律法规和伦理规范，确保受访者的权益得到保障。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促进国际交流与合作</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国际通用标准的引入和实施可以促进国内市场调研行业与国际市场的交流与合作，提升我国市场调研行业的国际地位和影响力。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理论指南：市场调研方法与技术</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设计问卷、确定样本、数据收集与整理、结果分析。</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问卷调查</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2500" b="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实验法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观察法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控制实验条件、操作实验变量、观察实验现象、分析实验结果。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直接观察、间接观察、参与观察、非参与观察。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定量调研方法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无结构式访谈、半结构式访谈、结构式访谈。</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深度访谈</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确定主题、招募参与者、组织讨论、记录与分析。</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焦点小组</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208" r="1320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词语联想、图片联想、角色扮演等。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投射技术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定性调研方法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复杂调研设计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针对复杂问题，综合运用多种调研方法和技术，形成全面深入的解决方案。</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定量与定性方法的结合</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在调研的不同阶段采用定量和定性方法，相互补充。</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三角互证法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通过多种数据来源、多种方法和多种研究者对同一现象进行交叉验证。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混合调研方法应用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04</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理论指南：数据分析与挖掘技术</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https://d.book118.com/188016062143006041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2024-09-20T21:12:30.655</cp:lastPrinted>
  <dcterms:created xsi:type="dcterms:W3CDTF">2024-09-20T13:12:30Z</dcterms:created>
  <dcterms:modified xsi:type="dcterms:W3CDTF">2024-09-20T13:12:32Z</dcterms:modified>
</cp:coreProperties>
</file>