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AD83D-05FF-4A45-97CF-F43627FCB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E469E-DED4-4349-994F-813AA752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D5A81-17F3-4635-B46A-0EFCBF726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39402-544B-4303-9AB5-D4CD2B433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278645-D647-4771-96AF-56C81D9A5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4CD355-4EAE-47C7-B306-0657F5B30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A5C16C-B44E-4D92-9897-D065B7A5F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5274D-AB43-480C-A00A-D97F88975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EC87A-F013-462A-A782-75AE2D6D2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00631-3494-4A97-9997-50671B892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74B44-2DD3-4481-8BF5-34F1616FD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1606400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新媒体背景下提升高校校友工作的对策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新媒体背景对校友工作的影响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高校校友工作的现状和问题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提升高校校友工作的对策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新媒体背景下提升高校校友工作的效果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随着新媒体的快速发展，信息传播方式发生了巨大变化，这为高校校友工作带来了新的挑战和机遇。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高校校友工作对于学校的发展越来越重要，不仅有助于提升学校的品牌形象，还可以为学校提供资金、技术和人才支持。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校友资源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有效地开展校友工作，可以充分利用校友资源，为学校的各项事业提供有力支持。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优秀的校友工作可以提升学校的品牌形象，吸引更多的优秀学生和教师。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校友工作的重要性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本研究旨在探讨新媒体背景下如何提升高校校友工作，提高校友的参与度和满意度。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通过本研究，可以为高校校友工作提供新的思路和方法，提高校友工作的质量和效果，进一步推动高校的发展。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新媒体背景对校友工作的影响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信息传播方式的变革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新媒体的出现使得信息传播更加快速、广泛，改变了传统的信息传播方式。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数字技术的不断发展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数字技术的不断发展为新媒体提供了更多的可能性，包括大数据、人工智能等。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社交媒体平台的持续兴起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社交媒体平台已成为人们交流和分享信息的主要渠道，包括微博、微信、抖音等。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新媒体的发展趋势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00" r="13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促进互动和参与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新媒体可以为校友提供更多的参与和互动的机会，增强彼此之间的联系和情感。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建立联系的便捷性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新媒体使得校友之间可以更加便捷地建立联系，不受时间和空间的限制。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增强信息传播效率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新媒体可以提高校友沟通的效率，使得信息可以更加快速地传播。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新媒体对校友沟通的影响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新媒体可以帮助高校更好地了解校友的工作和生活情况，从而更好地挖掘潜在的资源。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挖掘潜在的资源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新媒体可以促进校友之间的合作和交流，从而整合优势资源，为高校的发展提供更多的支持。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整合优势资源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新媒体可以通过数据分析和人工智能等技术手段，提高资源利用效率，从而更好地服务校友工作。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新媒体对校友资源整合的推动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高校校友工作的现状和问题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校友关系维护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高校校友工作主要包括维护校友关系，组织校友活动，以及为校友提供支持和服务。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校友资源开发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高校校友工作也包括开发校友资源，通过校友的捐赠和参与，支持学校的发展和建设。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高校校友工作现状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高校校友工作存在与校友之间缺乏有效沟通的问题，导致信息不对称，无法及时了解校友的需求和反馈。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高校校友活动的参与度普遍较低，部分校友对活动的意义和价值认识不足，缺乏参与的积极性。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活动参与度低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高校校友工作存在的问题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https://d.book118.com/188016064001006027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2024-09-04T11:55:46.404</cp:lastPrinted>
  <dcterms:created xsi:type="dcterms:W3CDTF">2024-09-04T03:55:46Z</dcterms:created>
  <dcterms:modified xsi:type="dcterms:W3CDTF">2024-09-04T03:55:48Z</dcterms:modified>
</cp:coreProperties>
</file>