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2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519D3-196C-4CED-83AA-1FB45E73D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4297E-C978-49F8-BAFA-91C7A570B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4886E-F62B-48D5-A9FB-7E1A31EF7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0DDB47-06CB-4E0C-9B0F-7C91CE515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D0EC89-0C32-441F-B254-99A38E09F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A96E8E-E111-4363-AF94-366E87E97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ED0068-A115-46EC-AA22-FD4520200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E18A32-7D93-4BBD-94BE-2B014588F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00F60-223A-422E-B865-6EA04E9C1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7D637-B776-4C0E-B02E-0AB0E5523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E3CEC-A77C-4093-BDBF-7A03AAE9C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20" Type="http://schemas.openxmlformats.org/officeDocument/2006/relationships/tags" Target="../tags/tag228.xml" /><Relationship Id="rId21" Type="http://schemas.openxmlformats.org/officeDocument/2006/relationships/tags" Target="../tags/tag229.xml" /><Relationship Id="rId22" Type="http://schemas.openxmlformats.org/officeDocument/2006/relationships/tags" Target="../tags/tag230.xml" /><Relationship Id="rId23" Type="http://schemas.openxmlformats.org/officeDocument/2006/relationships/tags" Target="../tags/tag231.xml" /><Relationship Id="rId24" Type="http://schemas.openxmlformats.org/officeDocument/2006/relationships/tags" Target="../tags/tag232.xml" /><Relationship Id="rId25" Type="http://schemas.openxmlformats.org/officeDocument/2006/relationships/tags" Target="../tags/tag233.xml" /><Relationship Id="rId26" Type="http://schemas.openxmlformats.org/officeDocument/2006/relationships/tags" Target="../tags/tag234.xml" /><Relationship Id="rId27" Type="http://schemas.openxmlformats.org/officeDocument/2006/relationships/tags" Target="../tags/tag235.xml" /><Relationship Id="rId28" Type="http://schemas.openxmlformats.org/officeDocument/2006/relationships/tags" Target="../tags/tag236.xml" /><Relationship Id="rId29" Type="http://schemas.openxmlformats.org/officeDocument/2006/relationships/tags" Target="../tags/tag237.xml" /><Relationship Id="rId3" Type="http://schemas.openxmlformats.org/officeDocument/2006/relationships/tags" Target="../tags/tag211.xml" /><Relationship Id="rId30" Type="http://schemas.openxmlformats.org/officeDocument/2006/relationships/tags" Target="../tags/tag238.xml" /><Relationship Id="rId31" Type="http://schemas.openxmlformats.org/officeDocument/2006/relationships/tags" Target="../tags/tag239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7.xml" /><Relationship Id="rId11" Type="http://schemas.openxmlformats.org/officeDocument/2006/relationships/tags" Target="../tags/tag288.xml" /><Relationship Id="rId12" Type="http://schemas.openxmlformats.org/officeDocument/2006/relationships/tags" Target="../tags/tag289.xml" /><Relationship Id="rId13" Type="http://schemas.openxmlformats.org/officeDocument/2006/relationships/tags" Target="../tags/tag290.xml" /><Relationship Id="rId14" Type="http://schemas.openxmlformats.org/officeDocument/2006/relationships/tags" Target="../tags/tag291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tags" Target="../tags/tag28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12" Type="http://schemas.openxmlformats.org/officeDocument/2006/relationships/tags" Target="../tags/tag302.xml" /><Relationship Id="rId13" Type="http://schemas.openxmlformats.org/officeDocument/2006/relationships/tags" Target="../tags/tag303.xml" /><Relationship Id="rId14" Type="http://schemas.openxmlformats.org/officeDocument/2006/relationships/tags" Target="../tags/tag304.xml" /><Relationship Id="rId15" Type="http://schemas.openxmlformats.org/officeDocument/2006/relationships/tags" Target="../tags/tag305.xml" /><Relationship Id="rId16" Type="http://schemas.openxmlformats.org/officeDocument/2006/relationships/tags" Target="../tags/tag306.xml" /><Relationship Id="rId17" Type="http://schemas.openxmlformats.org/officeDocument/2006/relationships/tags" Target="../tags/tag307.xml" /><Relationship Id="rId2" Type="http://schemas.openxmlformats.org/officeDocument/2006/relationships/tags" Target="../tags/tag292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tags" Target="../tags/tag297.xml" /><Relationship Id="rId8" Type="http://schemas.openxmlformats.org/officeDocument/2006/relationships/tags" Target="../tags/tag298.xml" /><Relationship Id="rId9" Type="http://schemas.openxmlformats.org/officeDocument/2006/relationships/tags" Target="../tags/tag29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6.xml" /><Relationship Id="rId11" Type="http://schemas.openxmlformats.org/officeDocument/2006/relationships/tags" Target="../tags/tag317.xml" /><Relationship Id="rId12" Type="http://schemas.openxmlformats.org/officeDocument/2006/relationships/tags" Target="../tags/tag318.xml" /><Relationship Id="rId13" Type="http://schemas.openxmlformats.org/officeDocument/2006/relationships/tags" Target="../tags/tag319.xml" /><Relationship Id="rId14" Type="http://schemas.openxmlformats.org/officeDocument/2006/relationships/tags" Target="../tags/tag320.xml" /><Relationship Id="rId15" Type="http://schemas.openxmlformats.org/officeDocument/2006/relationships/tags" Target="../tags/tag321.xml" /><Relationship Id="rId16" Type="http://schemas.openxmlformats.org/officeDocument/2006/relationships/tags" Target="../tags/tag322.xml" /><Relationship Id="rId17" Type="http://schemas.openxmlformats.org/officeDocument/2006/relationships/tags" Target="../tags/tag323.xml" /><Relationship Id="rId18" Type="http://schemas.openxmlformats.org/officeDocument/2006/relationships/tags" Target="../tags/tag324.xml" /><Relationship Id="rId19" Type="http://schemas.openxmlformats.org/officeDocument/2006/relationships/tags" Target="../tags/tag325.xml" /><Relationship Id="rId2" Type="http://schemas.openxmlformats.org/officeDocument/2006/relationships/tags" Target="../tags/tag308.xml" /><Relationship Id="rId20" Type="http://schemas.openxmlformats.org/officeDocument/2006/relationships/tags" Target="../tags/tag326.xml" /><Relationship Id="rId21" Type="http://schemas.openxmlformats.org/officeDocument/2006/relationships/tags" Target="../tags/tag327.xml" /><Relationship Id="rId3" Type="http://schemas.openxmlformats.org/officeDocument/2006/relationships/tags" Target="../tags/tag309.xml" /><Relationship Id="rId4" Type="http://schemas.openxmlformats.org/officeDocument/2006/relationships/tags" Target="../tags/tag310.xml" /><Relationship Id="rId5" Type="http://schemas.openxmlformats.org/officeDocument/2006/relationships/tags" Target="../tags/tag311.xml" /><Relationship Id="rId6" Type="http://schemas.openxmlformats.org/officeDocument/2006/relationships/tags" Target="../tags/tag312.xml" /><Relationship Id="rId7" Type="http://schemas.openxmlformats.org/officeDocument/2006/relationships/tags" Target="../tags/tag313.xml" /><Relationship Id="rId8" Type="http://schemas.openxmlformats.org/officeDocument/2006/relationships/tags" Target="../tags/tag314.xml" /><Relationship Id="rId9" Type="http://schemas.openxmlformats.org/officeDocument/2006/relationships/tags" Target="../tags/tag3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160761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肺厥病的健康教育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肺厥病的相关知识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肺厥病的预防知识指导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肺厥病的用药指导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肺厥病的饮食指导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肺厥病的运动指导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20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1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肺厥病的护理指导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肺厥病的相关知识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肺厥病的定义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肺厥病是一种肺血管栓塞疾病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病因：下肢深静脉血栓脱落、肺动脉栓塞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症状：不明原因的呼吸困难、胸痛、咯血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严重程度：可能导致猝死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肺厥病的相关知识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治疗方法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病理生理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肺厥病的症状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咳嗽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咳痰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呼吸困难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胸痛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肺厥病的诊断与治疗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诊断：根据病史、症状、体征及辅助检查进行诊断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治疗：一般治疗、药物治疗、手术治疗等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预防：加强锻炼，增强体质，预防感染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护理：注意饮食调理，保持良好的生活习惯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肺厥病的预防知识指导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保持室内空气流通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定期开窗通风，保持室内空气新鲜。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使用空气净化器等工具净化室内空气。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避免在室内吸烟，减少空气污染。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避免长时间处于封闭、潮湿的环境中。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避免接触刺激性气体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常见的刺激性气体包括烟雾、臭氧、二氧化硫等。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长期接触刺激性气体可能导致肺部炎症和呼吸系统症状。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减少或避免接触刺激性气体是预防肺厥病的重要措施。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刺激性气体可能来自工作场所、家中或公共场所。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预防感冒和其他呼吸道疾病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注意保暖，避免受凉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保持室内空气流通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避免接触呼吸道疾病患者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适当锻炼，增强免疫力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定期进行体检和健康检查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及时采取措施预防肺厥病的发生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避免病情恶化，提高治愈率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了解自己的身体状况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及早发现异常症状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肺厥病的用药指导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遵医嘱用药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按时按量用药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不要随意停药换药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注意观察药物副作用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出现不良反应及时就医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注意药物副作用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用药后：观察身体反应，如有异常及时就医。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用药前：了解药物副作用，做好心理准备。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用药中：定期检查身体状况，及时调整用药方案。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特别注意：不要随意停药或改变用药剂量，以免引起不良反应。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不要随意停药或改变用药剂量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遵医嘱用药：用药剂量、时间等需严格遵循医生的建议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注意观察病情变化：如症状未缓解或加重，应及时就医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避免药物过敏或不良反应：如有过敏或不良反应，应立即停药并就医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不要自行加减药量或停药：随意改变用药剂量或停药可能影响治疗效果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https://d.book118.com/188016076142006037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8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0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9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7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91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宋体</vt:lpstr>
      <vt:lpstr>Office Theme</vt:lpstr>
      <vt:lpstr>肺厥病的健康教育</vt:lpstr>
      <vt:lpstr>目录</vt:lpstr>
      <vt:lpstr>肺厥病的相关知识</vt:lpstr>
      <vt:lpstr>肺厥病的定义</vt:lpstr>
      <vt:lpstr>肺厥病的相关知识</vt:lpstr>
      <vt:lpstr>肺厥病的症状</vt:lpstr>
      <vt:lpstr>肺厥病的诊断与治疗</vt:lpstr>
      <vt:lpstr>肺厥病的预防知识指导</vt:lpstr>
      <vt:lpstr>保持室内空气流通</vt:lpstr>
      <vt:lpstr>避免接触刺激性气体</vt:lpstr>
      <vt:lpstr>预防感冒和其他呼吸道疾病</vt:lpstr>
      <vt:lpstr>定期进行体检和健康检查</vt:lpstr>
      <vt:lpstr>肺厥病的用药指导</vt:lpstr>
      <vt:lpstr>遵医嘱用药</vt:lpstr>
      <vt:lpstr>注意药物副作用</vt:lpstr>
      <vt:lpstr>不要随意停药或改变用药剂量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2024-09-18T01:29:25.638</cp:lastPrinted>
  <dcterms:created xsi:type="dcterms:W3CDTF">2024-09-17T17:29:25Z</dcterms:created>
  <dcterms:modified xsi:type="dcterms:W3CDTF">2024-09-17T17:29:27Z</dcterms:modified>
</cp:coreProperties>
</file>