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6F970-1177-4EE1-B31B-2C181D00E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5D02E-1F0A-4A00-8FE8-511D310B3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BA7EB-03D5-42A4-8D13-63D94ECF4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C7316-B9B1-42CE-A84E-E5AD68831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0BB2E7-9AFA-40E6-B56A-6F057D623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34632-FD3D-4F68-A9A4-914DFE746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E0D69-953E-400F-BB79-20E716462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662F3-9925-4AA6-88BC-3FCCF600B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CB575-AFB9-4A68-BBAC-734F6CF85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2362D-DF1A-4B37-B708-472901293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17C6C-A547-4020-AE20-20539F532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17011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开展有效的写字楼市场调研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写字楼市场概述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调研内容与重点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调研结果与报告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通过市场调研，了解当前写字楼市场的需求情况，包括潜在租户、面积需求、租金水平等。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基于市场调研结果，制定针对性的营销策略，提高写字楼的出租率和租金水平。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通过市场调研，了解租户对写字楼设施、服务的需求，优化写字楼的资源配置，提高租户满意度。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r="24" b="-20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通过市场调研，了解市场需求和竞争状况，可以避免盲目投资和经营风险，降低损失。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制定长期规划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市场调研不仅关注当前市场状况，还能够预测未来市场趋势，为制定长期发展规划提供依据。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有效的市场调研能够帮助物业管理者更好地了解市场动态，制定合理的定价策略和营销方案，提升写字楼的竞争力。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写字楼市场概述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了解当前市场上的写字楼供应量和需求量，以及供需平衡情况。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调查不同区域、不同品质写字楼的租金水平，以及租金走势。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分析写字楼的空置率，了解市场上的供求关系和租赁活跃度。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写字楼供需状况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租金水平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空置率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研究国家及地区经济的发展状况，预测未来写字楼市场的需求变化。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城市规划与基础设施建设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关注政府对房地产市场的调控政策，分析政策对写字楼市场的影响。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了解当地产业结构的调整方向和新兴产业的发展状况，预测未来写字楼市场的需求变化。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关注城市规划和基础设施建设，分析对写字楼市场的影响。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发展趋势和影响因素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调研方法与技巧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明确调研目的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在开始调研前，要明确调研的目的和目标，以便有针对性地设计调研方案。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选择合适的调研方法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根据调研目的和资源限制，选择合适的调研方法，如问卷调查、访谈、观察等。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设计调研问卷或提纲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根据调研目的和方法，设计简洁明了、有针对性的调研问卷或提纲。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b="1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根据调研目的和内容，确定数据来源，如政府部门、行业协会、专业机构等。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通过各种方式收集数据，如线上和线下问卷调查、实地访谈等。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对收集到的数据进行整理、筛选、分类和初步分析，以便更好地了解市场情况。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确定数据来源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数据处理和分析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应用统计分析方法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运用统计分析方法，如描述性统计、回归分析等，对数据进行深入分析，得出有价值的结论和建议。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使用专业调研软件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使用专业的调研软件，如问卷星、腾讯问卷等，可以更方便地设计和分发问卷。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通过大数据分析技术，对海量数据进行处理和分析，挖掘市场趋势和规律。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调研工具和技术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调研内容与重点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https://d.book118.com/188017011043006037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2024-09-17T01:29:10.024</cp:lastPrinted>
  <dcterms:created xsi:type="dcterms:W3CDTF">2024-09-16T17:29:10Z</dcterms:created>
  <dcterms:modified xsi:type="dcterms:W3CDTF">2024-09-16T17:29:11Z</dcterms:modified>
</cp:coreProperties>
</file>