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6A306-5C65-4F26-9821-F58B401B0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9A645-EBAB-40A1-B4D9-9BF5A3B52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3ACB5-D0F0-4DA3-A2D6-9581AE3A0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4981F-1A7C-47DD-89A5-56CAAD818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0A650D-2493-45E6-BA0F-B0C010219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60A846-3A27-48FC-8B73-A64CAF289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CD8CD2-B198-45E3-A6C2-1EA77051B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84C43-B8A7-4CBA-8510-6D95680CF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4F7C1-F693-4AA3-B98A-67BC98B71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E495F-8B03-499E-A534-1F48D8C05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0E31A-D0A2-4B20-8974-28C1BAAF7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17025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《悬点运动规律》ppt课件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悬点运动概述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悬点运动的基本原理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悬点运动的数学模型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悬点运动的实例分析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悬点运动的实验验证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悬点运动的工程应用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悬点运动概述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507" r="255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悬点运动是指物体在固定点（悬点）上做圆周运动或椭圆运动的现象。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具有周期性、方向性、向心加速度等特性。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悬点运动在日常生活和工业生产中广泛应用，如钟表、离心机、洗衣机等。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悬点运动是研究相对运动、转动惯量、离心力等物理概念的重要基础。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悬点运动的重要性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理论研究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物体绕固定点做匀速圆周运动，向心加速度大小恒定，方向时刻改变。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圆周运动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物体绕固定点做椭圆运动，向心加速度大小和方向均随位置变化而变化。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椭圆运动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悬点运动的分类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悬点运动的基本原理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描述物体加速度与作用力之间的关系的定律。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牛顿第二定律指出，物体受到的力（F）与其加速度（a）成正比，加速度与力在同一方向上，且不受外力作用的物体将保持静止或匀速直线运动。公式表示为 F=ma。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牛顿第二定律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描述系统动量保持不变的定律。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动量守恒定律指出，在没有外力作用的情况下，系统的总动量保持不变。公式表示为 m1v1 + m2v2 = m1v1' + m2v2'，其中 m1 和 m2 是系统的质量，v1 和 v2 是系统的速度，v1' 和 v2' 是系统的速度变化。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动量守恒定律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描述系统能量保持不变的定律。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能量守恒定律指出，在没有外力作用的情况下，系统的总能量保持不变。能量可以转化为不同的形式，如动能、势能、内能等，但总量保持不变。公式表示为 E=mc^2，其中 E 是能量，m 是质量，c 是光速。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能量守恒定律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悬点运动的数学模型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描述悬点运动的微分方程是描述物体运动变化的基本工具，它能够精确地表达物体在各个时刻的运动状态。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是数学模型的一种，通过将物理量（如速度、加速度、位移等）表示为时间或其他变量的函数，可以描述物体在各个时刻的运动状态和变化趋势。对于悬点运动，微分方程可以用来描述物体的位移、速度和加速度等物理量随时间的变化规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线性方程是描述悬点运动规律的一种简化模型，它假设物体的运动规律可以用线性函数来描述。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方程是一种简化的数学模型，它假设物体的运动规律可以用线性函数来描述，即物理量与时间或其他变量的关系是线性的。在悬点运动中，线性方程可以用来描述一些简单的运动规律，例如匀速直线运动或匀加速运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线性方程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非线性方程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非线性方程是描述悬点运动规律的一种更精确的模型，它能够考虑更复杂的运动特性和影响因素。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方程相对于线性方程更为复杂，它可以用来描述更复杂的运动规律和现象。在悬点运动中，非线性方程可以考虑到更多的影响因素，例如空气阻力、摩擦力、弹性力等，从而更精确地描述物体的运动规律。非线性方程需要更高级的数学工具和技巧来解决，但能够提供更精确的预测和模拟结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https://d.book118.com/188017025005006035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2024-09-13T16:30:05.543</cp:lastPrinted>
  <dcterms:created xsi:type="dcterms:W3CDTF">2024-09-13T08:30:05Z</dcterms:created>
  <dcterms:modified xsi:type="dcterms:W3CDTF">2024-09-13T08:30:07Z</dcterms:modified>
</cp:coreProperties>
</file>