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287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2BB0E-03D6-40A5-B604-27C2A3C9A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95D64-37BC-47DD-8424-7292E9146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80CD5-1789-41F3-8C31-11A798A11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407B3-A027-4ACB-9665-5BE8CAA40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68B7F6-A323-4392-9855-057BDB94B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7B3D48-C69B-46CD-BBA0-C5465695E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39CC5C-B64F-48DA-B1AA-6B8D51915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3E6D4-4203-4328-AA88-EA962B2E8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ECDCC-1EDC-4767-A382-243E2C47B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C97A5-0369-4660-8F83-AEEBDDEB5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B3554-6091-43BE-984A-F53C27B6B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20" Type="http://schemas.openxmlformats.org/officeDocument/2006/relationships/tags" Target="../tags/tag217.xml" /><Relationship Id="rId21" Type="http://schemas.openxmlformats.org/officeDocument/2006/relationships/tags" Target="../tags/tag218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22" Type="http://schemas.openxmlformats.org/officeDocument/2006/relationships/tags" Target="../tags/tag239.xml" /><Relationship Id="rId23" Type="http://schemas.openxmlformats.org/officeDocument/2006/relationships/tags" Target="../tags/tag240.xml" /><Relationship Id="rId24" Type="http://schemas.openxmlformats.org/officeDocument/2006/relationships/tags" Target="../tags/tag241.xml" /><Relationship Id="rId25" Type="http://schemas.openxmlformats.org/officeDocument/2006/relationships/tags" Target="../tags/tag242.xml" /><Relationship Id="rId26" Type="http://schemas.openxmlformats.org/officeDocument/2006/relationships/tags" Target="../tags/tag243.xml" /><Relationship Id="rId27" Type="http://schemas.openxmlformats.org/officeDocument/2006/relationships/tags" Target="../tags/tag244.xml" /><Relationship Id="rId28" Type="http://schemas.openxmlformats.org/officeDocument/2006/relationships/tags" Target="../tags/tag245.xml" /><Relationship Id="rId29" Type="http://schemas.openxmlformats.org/officeDocument/2006/relationships/tags" Target="../tags/tag246.xml" /><Relationship Id="rId3" Type="http://schemas.openxmlformats.org/officeDocument/2006/relationships/tags" Target="../tags/tag220.xml" /><Relationship Id="rId30" Type="http://schemas.openxmlformats.org/officeDocument/2006/relationships/tags" Target="../tags/tag247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14" Type="http://schemas.openxmlformats.org/officeDocument/2006/relationships/tags" Target="../tags/tag275.xml" /><Relationship Id="rId15" Type="http://schemas.openxmlformats.org/officeDocument/2006/relationships/tags" Target="../tags/tag276.xml" /><Relationship Id="rId16" Type="http://schemas.openxmlformats.org/officeDocument/2006/relationships/tags" Target="../tags/tag277.xml" /><Relationship Id="rId17" Type="http://schemas.openxmlformats.org/officeDocument/2006/relationships/tags" Target="../tags/tag278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17035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溶液的浓度与配制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张某某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 spd="slow">
    <p:comb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溶液浓度的定义与表示方法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溶液配制的基本步骤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溶液浓度的计算方法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溶液配制的注意事项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溶液配制的实际应用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溶液浓度的定义与表示方法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溶液浓度的定义</a:t>
            </a:r>
            <a:endParaRPr lang="zh-CN" altLang="en-US"/>
          </a:p>
        </p:txBody>
      </p:sp>
      <p:sp>
        <p:nvSpPr>
          <p:cNvPr id="10493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溶液浓度的概念：表示溶液中溶质含量的度量，通常以质量或摩尔数与溶剂或溶液总体积的比率来表示。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浓度单位的表示方法：常用的浓度单位有质量浓度、摩尔浓度、当量浓度等，各种单位之间的换算关系也不同。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溶液浓度的计算方法：根据溶液的浓度单位和相关物理量，可以计算出溶液中溶质的含量。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溶液浓度的影响因素：溶液的浓度不仅取决于溶质的量和溶剂的体积，还受到温度、压力、溶质和溶剂的性质等因素的影响。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溶液浓度的表示方法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不同表示方法的转换</a:t>
            </a:r>
            <a:endParaRPr lang="zh-CN" altLang="en-US"/>
          </a:p>
        </p:txBody>
      </p:sp>
      <p:sp>
        <p:nvSpPr>
          <p:cNvPr id="104940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质量浓度：单位体积溶液中所含溶质的质量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摩尔浓度：单位体积溶液中所含溶质的摩尔数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滴定度：每毫升标准溶液相当于被测物质的克数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质量分数：被测溶液中溶质的质量与溶液质量之比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溶液配制的基本步骤</a:t>
            </a:r>
            <a:endParaRPr lang="zh-CN" altLang="en-US"/>
          </a:p>
        </p:txBody>
      </p:sp>
      <p:sp>
        <p:nvSpPr>
          <p:cNvPr id="10494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计算所需溶质的质量或摩尔数</a:t>
            </a:r>
            <a:endParaRPr lang="zh-CN" altLang="en-US"/>
          </a:p>
        </p:txBody>
      </p:sp>
      <p:sp>
        <p:nvSpPr>
          <p:cNvPr id="104955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根据配制需求计算所需溶质的质量或摩尔数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6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选择合适的称量工具，称取所需质量的溶质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6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将溶质溶解在适量的溶剂中，形成溶液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7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确认溶液的浓度符合要求，完成配制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称取或量取溶质</a:t>
            </a:r>
            <a:endParaRPr lang="zh-CN" altLang="en-US"/>
          </a:p>
        </p:txBody>
      </p:sp>
      <p:sp>
        <p:nvSpPr>
          <p:cNvPr id="1049612" name="任意多边形 20"/>
          <p:cNvSpPr/>
          <p:nvPr>
            <p:custDataLst>
              <p:tags r:id="rId2"/>
            </p:custDataLst>
          </p:nvPr>
        </p:nvSpPr>
        <p:spPr>
          <a:xfrm rot="2700000">
            <a:off x="2933171" y="1364400"/>
            <a:ext cx="1292038" cy="1294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2574595" y="3113281"/>
            <a:ext cx="2009654" cy="30651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称取固体溶质：使用天平精确称量所需质量的溶质，并将其放入烧杯中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矩形 42"/>
          <p:cNvSpPr/>
          <p:nvPr>
            <p:custDataLst>
              <p:tags r:id="rId4"/>
            </p:custDataLst>
          </p:nvPr>
        </p:nvSpPr>
        <p:spPr>
          <a:xfrm>
            <a:off x="2707912" y="2733033"/>
            <a:ext cx="1743166" cy="12344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8" name="任意多边形 18"/>
          <p:cNvSpPr/>
          <p:nvPr>
            <p:custDataLst>
              <p:tags r:id="rId5"/>
            </p:custDataLst>
          </p:nvPr>
        </p:nvSpPr>
        <p:spPr>
          <a:xfrm rot="5400000">
            <a:off x="5450431" y="1364400"/>
            <a:ext cx="1292038" cy="1294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5091198" y="3113281"/>
            <a:ext cx="2009654" cy="30651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量取液体溶质：使用量筒或移液管准确量取所需体积的溶质，并将其加入烧杯中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矩形 43"/>
          <p:cNvSpPr/>
          <p:nvPr>
            <p:custDataLst>
              <p:tags r:id="rId7"/>
            </p:custDataLst>
          </p:nvPr>
        </p:nvSpPr>
        <p:spPr>
          <a:xfrm>
            <a:off x="5224515" y="2733033"/>
            <a:ext cx="1743166" cy="12344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966377" y="1364400"/>
            <a:ext cx="1292038" cy="1294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7607801" y="3113281"/>
            <a:ext cx="2009654" cy="30651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注意事项：确保称取或量取的溶质准确无误，避免误差对溶液浓度的影响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矩形 44"/>
          <p:cNvSpPr/>
          <p:nvPr>
            <p:custDataLst>
              <p:tags r:id="rId10"/>
            </p:custDataLst>
          </p:nvPr>
        </p:nvSpPr>
        <p:spPr>
          <a:xfrm>
            <a:off x="7740461" y="2733033"/>
            <a:ext cx="1743166" cy="12344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加入溶剂至所需体积</a:t>
            </a:r>
            <a:endParaRPr lang="zh-CN" altLang="en-US"/>
          </a:p>
        </p:txBody>
      </p:sp>
      <p:sp>
        <p:nvSpPr>
          <p:cNvPr id="10496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计算所需溶剂的体积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搅拌均匀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贴上标签并记录配制日期和时间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加入溶剂至所需体积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搅拌均匀</a:t>
            </a:r>
            <a:endParaRPr lang="zh-CN" altLang="en-US"/>
          </a:p>
        </p:txBody>
      </p:sp>
      <p:sp>
        <p:nvSpPr>
          <p:cNvPr id="104973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4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5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5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5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5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5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6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6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6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6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6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搅拌目的：使溶液混合均匀，避免出现沉淀或分层现象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注意事项：避免过度搅拌导致溶液性质变化或产生气泡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搅拌时间：根据溶液性质和需要，确定合适的搅拌时间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搅拌方法：使用搅拌器或手动搅拌，按照一定方向和速度进行搅拌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8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溶液浓度的计算方法</a:t>
            </a:r>
            <a:endParaRPr lang="zh-CN" altLang="en-US"/>
          </a:p>
        </p:txBody>
      </p:sp>
      <p:sp>
        <p:nvSpPr>
          <p:cNvPr id="10498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499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基于质量分数的计算方法</a:t>
            </a:r>
            <a:endParaRPr lang="zh-CN" altLang="en-US"/>
          </a:p>
        </p:txBody>
      </p:sp>
      <p:sp>
        <p:nvSpPr>
          <p:cNvPr id="104992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定义：质量分数是指溶质的质量与溶液质量的比值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计算公式：质量分数 = 溶质质量 / 溶液质量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注意事项：溶质和溶液的质量均以克为单位，计算结果保留两位小数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应用：用于计算不同浓度溶液的质量分数，指导实际配制操作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/>
        <p:cNvGrpSpPr/>
        <p:nvPr/>
      </p:nvGrpSpPr>
      <p:grpSpPr>
        <a:xfrm>
          <a:off x="0" y="0"/>
          <a:ext cx="0" cy="0"/>
        </a:xfrm>
      </p:grpSpPr>
      <p:sp>
        <p:nvSpPr>
          <p:cNvPr id="10499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基于摩尔浓度的计算方法</a:t>
            </a:r>
            <a:endParaRPr lang="zh-CN" altLang="en-US"/>
          </a:p>
        </p:txBody>
      </p:sp>
      <p:sp>
        <p:nvSpPr>
          <p:cNvPr id="104998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注意事项：在计算摩尔浓度时，需要注意溶质摩尔质量、溶液体积和溶质质量之间的关系，以及单位换算。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摩尔浓度的定义：表示溶液中溶质含量的度量，单位为mol/L。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摩尔浓度计算公式：摩尔浓度（mol/L）=溶质质量（g）/溶质摩尔质量（g/mol）/溶液体积（L）。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1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1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1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应用场景：摩尔浓度在化学分析、生物医学、环境科学等领域都有广泛的应用。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/>
        <p:cNvGrpSpPr/>
        <p:nvPr/>
      </p:nvGrpSpPr>
      <p:grpSpPr>
        <a:xfrm>
          <a:off x="0" y="0"/>
          <a:ext cx="0" cy="0"/>
        </a:xfrm>
      </p:grpSpPr>
      <p:sp>
        <p:nvSpPr>
          <p:cNvPr id="1050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基于百分比浓度的计算方法</a:t>
            </a:r>
            <a:endParaRPr lang="zh-CN" altLang="en-US"/>
          </a:p>
        </p:txBody>
      </p:sp>
      <p:sp>
        <p:nvSpPr>
          <p:cNvPr id="105005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5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5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5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6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计算公式：百分比浓度 = (溶质质量 / 溶液总体积) × 100%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6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定义：百分比浓度是指溶质的质量或摩尔数与溶剂或溶液总体积的比率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6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实例分析：以食盐溶液为例，演示计算过程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6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注意事项：确保使用正确的单位和计算方法，避免误差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https://d.book118.com/188017035021006024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50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宋体</vt:lpstr>
      <vt:lpstr>Office Theme</vt:lpstr>
      <vt:lpstr>溶液的浓度与配制</vt:lpstr>
      <vt:lpstr>目录</vt:lpstr>
      <vt:lpstr>单击此处添加章节标题</vt:lpstr>
      <vt:lpstr>溶液浓度的定义与表示方法</vt:lpstr>
      <vt:lpstr>PowerPoint Presentation</vt:lpstr>
      <vt:lpstr>溶液浓度的定义</vt:lpstr>
      <vt:lpstr>溶液浓度的表示方法</vt:lpstr>
      <vt:lpstr>不同表示方法的转换</vt:lpstr>
      <vt:lpstr>溶液配制的基本步骤</vt:lpstr>
      <vt:lpstr>PowerPoint Presentation</vt:lpstr>
      <vt:lpstr>计算所需溶质的质量或摩尔数</vt:lpstr>
      <vt:lpstr>称取或量取溶质</vt:lpstr>
      <vt:lpstr>加入溶剂至所需体积</vt:lpstr>
      <vt:lpstr>搅拌均匀</vt:lpstr>
      <vt:lpstr>溶液浓度的计算方法</vt:lpstr>
      <vt:lpstr>PowerPoint Presentation</vt:lpstr>
      <vt:lpstr>基于质量分数的计算方法</vt:lpstr>
      <vt:lpstr>基于摩尔浓度的计算方法</vt:lpstr>
      <vt:lpstr>基于百分比浓度的计算方法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2024-08-31T01:22:12.384</cp:lastPrinted>
  <dcterms:created xsi:type="dcterms:W3CDTF">2024-08-30T17:22:12Z</dcterms:created>
  <dcterms:modified xsi:type="dcterms:W3CDTF">2024-08-30T17:22:14Z</dcterms:modified>
</cp:coreProperties>
</file>