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04B0A-261B-428A-9932-6ABCEAEFC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3BF00-A1A7-4404-B7AD-13163E890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50B1C-0FD2-4931-A9ED-561B4E584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A95F8-9137-41A3-A61A-B1DB6E072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36DBB8-3594-4A0A-9978-880FBEA7E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9376CA-D1F9-43CD-8D5F-40B35BAAA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8721C2-FF12-4953-8162-D85647587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00297-16C3-4A9C-8644-9D3435CE8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B2DDF-519A-4D80-8F3C-E74F45AEA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D168F-293B-4E08-ABE2-8F43CBEDC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1AAF7-0195-48D3-94FD-D69640611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2012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羊水栓塞的康复与预后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羊水栓塞是指在分娩过程中，羊水及其内容物进入母血循环，形成肺栓塞、休克等一系列严重症状的综合征。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羊水栓塞是一种分娩过程中罕见的并发症，起病急骤、病情凶险，是产科发病率和死亡率较高的并发症之一。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子宫收缩过强导致子宫内压力过高，羊膜腔内压力过大，使羊水被挤入破损的子宫壁静脉窦内。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子宫收缩过强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胎膜破裂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498" r="1049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937" r="1093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胎膜破裂后，宫颈或宫体损伤处有开放的静脉或血窦，由于压差的作用，羊水被吸入静脉窦内。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如使用催产素不当、胎盘早期剥离、子宫破裂或手术产等，均可增加羊水栓塞的发生风险。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羊水栓塞的成因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7" r="28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772" r="1577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羊水栓塞的症状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由于肺栓塞所致，可能出现呼吸困难、发绀等症状。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由于循环血量减少所致，可能出现血压下降、面色苍白、四肢厥冷等症状。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由于神经系统缺氧所致，可能出现抽搐、意识丧失等症状。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如产后出血、血尿、急性肾衰竭等。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抽搐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避免吸烟和饮酒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8909" b="890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377" r="637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孕妇应定期进行产前检查，了解自身和胎儿的健康状况，及时发现并处理潜在问题。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保持适当的体重增长有助于降低羊水栓塞的风险。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孕妇应避免过度劳累，注意休息，保持充足的体力。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吸烟和饮酒会增加羊水栓塞的风险，孕妇应避免吸烟和饮酒。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241" r="102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745" r="117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在分娩过程中，医护人员应密切监测产妇的生命体征和胎儿情况，及时发现并处理异常情况。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催产素可能会增加羊水栓塞的风险，应尽量避免使用。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避免使用催产素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分娩后，胎盘残留可能导致羊水栓塞，应及时处理。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及时处理胎盘残留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过度使用镇静剂可能会抑制呼吸和咳嗽反射，增加羊水栓塞的风险，应尽量避免使用。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避免过度使用镇静剂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分娩过程中的预防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产后应密切观察产妇的生命体征和症状，及时发现并处理异常情况。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鼓励产妇保持呼吸道通畅，及时清理呼吸道分泌物。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产后应预防感染，保持伤口清洁干燥，遵医嘱使用抗生素。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产后应给予产妇心理支持，缓解焦虑和抑郁情绪，有助于预防羊水栓塞的发生。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密切监测患者的体温、心率、呼吸、血压等指标，及时发现异常情况。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确保患者呼吸道畅通，及时清理呼吸道分泌物，防止窒息。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观察患者皮肤颜色、温度及尿量等指标，评估血液循环状况，及时处理循环障碍。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维持血液循环稳定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https://d.book118.com/188020120015006032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2024-09-09T08:46:19.716</cp:lastPrinted>
  <dcterms:created xsi:type="dcterms:W3CDTF">2024-09-09T00:46:19Z</dcterms:created>
  <dcterms:modified xsi:type="dcterms:W3CDTF">2024-09-09T00:46:21Z</dcterms:modified>
</cp:coreProperties>
</file>