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FE569E-1F2B-45B7-A90B-9C232FD64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3B39B4-D77E-4421-8353-EB891BFE2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AE011-AF53-499A-AEBA-966EB3928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B3FEA5-1788-41EE-BB33-A5A3AE419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1CBA62-39BA-4BA4-9EB9-5FF1E72AA0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AB48FB-4B3A-4332-ABB5-0402F8BD0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DE3217-D744-4BB3-A236-A884930D44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072853-783F-460A-A060-74ACACCA67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E896C9-0F75-4A96-84CA-49C0FD609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262520-2ABB-43C5-A506-6CB7DEC25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7B4086-E2EE-4AEC-A329-AD81A2CDC7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022121057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数字海关平台及其影响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数字海关平台概述
 数字海关平台建设背景
 数字海关平台目标任务
 数字海关平台核心业务板块
 数字海关平台关键技术要素
 数字海关平台影响分析
 数字海关平台面临挑战
 数字海关平台未来展望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数字海关平台及其影响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数字海关平台概述：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智能化：数字海关平台利用人工智能、大数据、物联网等技术，实现海关业务智能化处理，提高海关工作效率和准确性。</a:t>
            </a:r>
          </a:p>
          <a:p>
            <a:r>
              <a:t>2. 集成化：数字海关平台将海关业务系统、数据系统、监管系统等集成在一起，实现海关业务无缝衔接，提高海关工作效率和透明度。</a:t>
            </a:r>
          </a:p>
          <a:p>
            <a:r>
              <a:t>3. 标准化：数字海关平台采用统一的数据标准、业务标准和技术标准，实现海关业务规范化处理，减少海关业务差异性，提高海关工作效率和准确性。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数字海关平台架构：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信息采集层：包括各种传感器、物联网设备、智能终端等，用于采集海关业务相关数据。</a:t>
            </a:r>
          </a:p>
          <a:p>
            <a:r>
              <a:t>2. 数据传输层：包括各种通信网络、数据交换平台等，用于传输海关业务相关数据。</a:t>
            </a:r>
          </a:p>
          <a:p>
            <a:r>
              <a:t>3. 数据存储层：包括各种数据库、数据仓库等，用于存储海关业务相关数据。</a:t>
            </a:r>
          </a:p>
          <a:p>
            <a:r>
              <a:t>4. 数据处理层：包括各种数据处理软件、数据分析工具等，用于处理海关业务相关数据。</a:t>
            </a:r>
          </a:p>
          <a:p>
            <a:r>
              <a:t>5. 应用层：包括各种海关业务系统、监管系统、数据分析系统等，用于实现海关业务智能化处理。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数据采集：包括对海关业务相关数据进行采集，如货物贸易数据、旅客出入境数据、运输工具数据等。</a:t>
            </a:r>
          </a:p>
          <a:p>
            <a:r>
              <a:t>2. 数据传输：包括将采集到的海关业务相关数据传输至数字海关平台。</a:t>
            </a:r>
          </a:p>
          <a:p>
            <a:r>
              <a:t>3. 数据存储：包括将传输至数字海关平台的海关业务相关数据进行存储。</a:t>
            </a:r>
          </a:p>
          <a:p>
            <a:r>
              <a:t>4. 数据处理：包括对存储在数字海关平台的海关业务相关数据进行处理，如数据清洗、数据转换、数据分析等。</a:t>
            </a:r>
          </a:p>
          <a:p>
            <a:r>
              <a:t>5. 业务应用：包括利用数字海关平台实现各种海关业务应用，如货物贸易管理、旅客出入境管理、运输工具管理等。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数字海关平台建设意义：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提高海关工作效率：数字海关平台可以实现海关业务智能化处理，提高海关工作效率。</a:t>
            </a:r>
          </a:p>
          <a:p>
            <a:r>
              <a:t>2. 提高海关工作准确性：数字海关平台可以实现海关业务规范化处理，减少海关业务差异性，提高海关工作准确性。</a:t>
            </a:r>
          </a:p>
          <a:p>
            <a:r>
              <a:t>3. 提高海关工作透明度：数字海关平台可以实现海关业务无缝衔接，提高海关工作透明度。</a:t>
            </a:r>
          </a:p>
          <a:p>
            <a:r>
              <a:t>4. 促进海关贸易便利化：数字海关平台可以简化海关业务流程，减少海关通关时间，促进海关贸易便利化。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数字海关平台功能：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数字海关平台面临的挑战：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数据安全挑战：数字海关平台涉及大量海关业务数据，如何确保这些数据的安全至关重要。</a:t>
            </a:r>
          </a:p>
          <a:p>
            <a:r>
              <a:t>2. 技术挑战：数字海关平台涉及人工智能、大数据、物联网等多种技术，如何实现这些技术的融合应用至关重要。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数字海关平台建设背景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数字海关平台及其影响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数字海关平台建设背景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经济全球化：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随着经济全球化进程的不断深化，国际贸易量持续增长，跨境货物和人员流动日益频繁，给传统海关监管模式带来巨大挑战。</a:t>
            </a:r>
          </a:p>
          <a:p>
            <a:r>
              <a:t>2. 传统海关监管模式主要依赖人工检查，效率低下，容易出现错漏，难以满足经济全球化的快速发展需要。</a:t>
            </a:r>
          </a:p>
          <a:p>
            <a:r>
              <a:t>3. 数字海关平台的建设可以有效提高海关监管效率，降低监管成本，促进跨境贸易的快速发展。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海关改革：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近年来，我国海关系统正在进行深化改革，目标是建设现代化的、与国际接轨的海关管理体系。</a:t>
            </a:r>
          </a:p>
          <a:p>
            <a:r>
              <a:t>2. 数字海关平台的建设是海关改革的重要内容之一，是海关实现现代化管理的关键举措。</a:t>
            </a:r>
          </a:p>
          <a:p>
            <a:r>
              <a:t>3. 数字海关平台的建设可以有效整合海关各部门的数据资源，实现信息共享，并通过信息化手段提高海关的监管效率和服务水平。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数字海关平台建设背景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技术发展：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随着信息技术的发展，特别是大数据、人工智能、区块链等新技术的应用，为数字海关平台的建设提供了坚实的基础。</a:t>
            </a:r>
          </a:p>
          <a:p>
            <a:r>
              <a:t>2. 数字海关平台的建设可以有效利用新技术，实现海关监管的智能化、自动化，提高海关监管的精准度和效率。</a:t>
            </a:r>
          </a:p>
          <a:p>
            <a:r>
              <a:t>3. 数字海关平台的建设可以推动海关监管模式的创新，实现海关监管从传统的查验模式向风险管理模式的转变。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贸易便利化：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贸易便利化是世界贸易组织的重要目标之一，也是我国海关改革的重要任务。</a:t>
            </a:r>
          </a:p>
          <a:p>
            <a:r>
              <a:t>2. 数字海关平台的建设可以有效促进贸易便利化，简化通关手续，提高通关效率，降低通关成本。</a:t>
            </a:r>
          </a:p>
          <a:p>
            <a:r>
              <a:t>3. 数字海关平台的建设可以实现海关监管与贸易便利化的有机结合，既能有效监管跨境贸易，又能促进贸易的快速发展。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数字海关平台建设背景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跨境电商：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跨境电商是近年来发展迅速的新业态，对海关监管提出了新的挑战。</a:t>
            </a:r>
          </a:p>
          <a:p>
            <a:r>
              <a:t>2. 数字海关平台的建设可以有效满足跨境电商监管的需要，实现跨境电商交易的快速通关。</a:t>
            </a:r>
          </a:p>
          <a:p>
            <a:r>
              <a:t>3. 数字海关平台的建设可以促进跨境电商的健康发展，为跨境电商企业提供更加便捷的通关服务。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海关安全：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海关安全是国家安全的重要组成部分，也是海关监管的重要职责。</a:t>
            </a:r>
          </a:p>
          <a:p>
            <a:r>
              <a:t>2. 数字海关平台的建设可以有效提高海关的安全监管能力，及时发现和处理海关安全风险。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数字海关平台目标任务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数字海关平台及其影响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数字海关平台目标任务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数字海关平台的技术架构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数字海关平台的技术架构是基于云计算、大数据、人工智能等先进技术构建的，具有高度的集成性、开放性和可扩展性。</a:t>
            </a:r>
          </a:p>
          <a:p>
            <a:r>
              <a:t>2. 平台采用微服务架构，将复杂的业务功能分解成多个独立的服务，每个服务都有自己独立的职责，可以独立部署和运行。</a:t>
            </a:r>
          </a:p>
          <a:p>
            <a:r>
              <a:t>3. 平台采用分布式数据库，可以将数据存储在不同的服务器上，避免单点故障，提高数据安全性。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数字海关平台的功能与服务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数字海关平台提供了一系列的功能和服务，包括货物申报、通关查验、电子支付、物流追踪、风险管理等。</a:t>
            </a:r>
          </a:p>
          <a:p>
            <a:r>
              <a:t>2. 平台还提供了一系列的增值服务，如数据分析、智能推荐、信用评价等，帮助企业提高通关效率和降低成本。</a:t>
            </a:r>
          </a:p>
          <a:p>
            <a:r>
              <a:t>3. 平台与其他政府部门和社会机构实现信息共享，形成协同监管的格局，提高海关执法效率和打击走私犯罪的能力。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数字海关平台目标任务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数字海关平台的安全性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数字海关平台采用了一系列的安全措施来保护数据和信息的安全，包括身份认证、访问控制、数据加密、入侵检测等。</a:t>
            </a:r>
          </a:p>
          <a:p>
            <a:r>
              <a:t>2. 平台还定期进行安全审计和渗透测试，发现和修复潜在的安全漏洞。</a:t>
            </a:r>
          </a:p>
          <a:p>
            <a:r>
              <a:t>3. 平台与公安部门合作，建立了联动机制，及时处置网络安全事件和网络犯罪行为。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数字海关平台的实施与推广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数字海关平台的实施和推广需要政府的政策支持、企业的积极参与和社会的广泛认可。</a:t>
            </a:r>
          </a:p>
          <a:p>
            <a:r>
              <a:t>2. 海关部门需要制定相应的政策法规，明确数字海关平台的定位、功能和服务范围。</a:t>
            </a:r>
          </a:p>
          <a:p>
            <a:r>
              <a:t>3. 企业需要积极参与数字海关平台的建设和使用，提供数据和反馈，帮助平台不断完善和发展。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数字海关平台目标任务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数字海关平台的影响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数字海关平台的实施对海关监管模式和通关流程产生了重大影响，使海关监管更加精准高效，通关更加便利快捷。</a:t>
            </a:r>
          </a:p>
          <a:p>
            <a:r>
              <a:t>2. 平台的建设和使用促进了海关数据资源的整合和共享，提高了海关对风险的识别和预警能力。</a:t>
            </a:r>
          </a:p>
          <a:p>
            <a:r>
              <a:t>3. 平台的推广和应用对企业来说，也带来了诸多好处，如降低通关成本、提高通关效率、增强企业合规能力等。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数字海关平台的未来发展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数字海关平台未来将继续向智能化、精细化、高效化方向发展。</a:t>
            </a:r>
          </a:p>
          <a:p>
            <a:r>
              <a:t>2. 平台将充分利用人工智能、大数据等技术，实现海关监管的智能化和精准化。</a:t>
            </a:r>
          </a:p>
          <a:p>
            <a:r>
              <a:t>3. 平台将与其他政府部门和社会机构建立更加紧密的合作关系，形成协同共治的格局，共同提高监管效能。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数字海关平台核心业务板块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数字海关平台及其影响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数字海关平台核心业务板块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数字海关核心业务板块：关务流程与监管系统：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实现海关业务全流程电子化和智能化，包括报关、查验、征税、放行等环节；</a:t>
            </a:r>
          </a:p>
          <a:p>
            <a:r>
              <a:t>2. 应用大数据、云计算、人工智能等技术，对海关数据进行分析和处理，挖掘风险信息，提高海关监管效率；</a:t>
            </a:r>
          </a:p>
          <a:p>
            <a:r>
              <a:t>3. 实现海关与其他政府部门、企业、社会公众的互联互通，形成协同监管机制。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国际贸易单一窗口：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建立统一的国际贸易数据申报和处理平台，实现国际贸易数据的一次申报、多次利用；</a:t>
            </a:r>
          </a:p>
          <a:p>
            <a:r>
              <a:t>2. 整合海关、外汇、商检、检验检疫等部门的监管职能，实现国际贸易监管的一体化；</a:t>
            </a:r>
          </a:p>
          <a:p>
            <a:r>
              <a:t>3. 推动贸易便利化，降低跨境贸易成本，提高贸易效率。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数字海关平台核心业务板块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智慧口岸与边境管理：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利用物联网、人工智能等技术，打造智能口岸和智慧边境，实现口岸和边境的智能化管理；</a:t>
            </a:r>
          </a:p>
          <a:p>
            <a:r>
              <a:t>2. 提高口岸和边境的通关效率，缩短通关时间，便利人员和货物往来；</a:t>
            </a:r>
          </a:p>
          <a:p>
            <a:r>
              <a:t>3. 加强口岸和边境的安全管理，防范跨境违法犯罪活动。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海关数据分析与风险管理：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建立海关数据仓库，汇集海关业务数据、监管数据、企业数据等，形成海关大数据体系；</a:t>
            </a:r>
          </a:p>
          <a:p>
            <a:r>
              <a:t>2. 应用大数据分析、人工智能等技术，对海关数据进行分析和处理，识别风险企业和货物，实现精准监管；</a:t>
            </a:r>
          </a:p>
          <a:p>
            <a:r>
              <a:t>3. 建立风险管理体系，对重点企业和货物实施重点监管，防范海关风险。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https://d.book118.com/188022121057006042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9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数字海关平台概述</vt:lpstr>
      <vt:lpstr> 数字海关平台概述</vt:lpstr>
      <vt:lpstr> 数字海关平台概述</vt:lpstr>
      <vt:lpstr> 数字海关平台概述</vt:lpstr>
      <vt:lpstr> 数字海关平台建设背景</vt:lpstr>
      <vt:lpstr> 数字海关平台建设背景</vt:lpstr>
      <vt:lpstr> 数字海关平台建设背景</vt:lpstr>
      <vt:lpstr> 数字海关平台建设背景</vt:lpstr>
      <vt:lpstr> 数字海关平台目标任务</vt:lpstr>
      <vt:lpstr> 数字海关平台目标任务</vt:lpstr>
      <vt:lpstr> 数字海关平台目标任务</vt:lpstr>
      <vt:lpstr> 数字海关平台目标任务</vt:lpstr>
      <vt:lpstr> 数字海关平台核心业务板块</vt:lpstr>
      <vt:lpstr> 数字海关平台核心业务板块</vt:lpstr>
      <vt:lpstr> 数字海关平台核心业务板块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2024-09-21T13:54:42.430</cp:lastPrinted>
  <dcterms:created xsi:type="dcterms:W3CDTF">2024-09-21T05:54:42Z</dcterms:created>
  <dcterms:modified xsi:type="dcterms:W3CDTF">2024-09-21T05:54:44Z</dcterms:modified>
</cp:coreProperties>
</file>