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1C0DE-E920-4866-B756-E0C2BBE9E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37A73-21FF-44E8-9268-5F7F97500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8DFC5-0E8E-4E86-9E04-84C63CC57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A185F-AB58-4D2F-B8DE-008E1E3F5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E3110E-E3DA-49D2-972F-B804E94F7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3BF0C6-6D70-402B-8E60-37D7A007F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CC4213-1AED-4953-BBD9-267314098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A34A6-54BF-4CF4-8B2C-FAAFB3703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B27CB-06CF-45EE-AEA2-604BFD5DE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418BE-DEB8-4CAD-AA05-5FD1CC488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F49C6-14A4-4F10-B08C-8397EE080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23006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实现客户需求与公司目标的对接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公司目标解读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客户需求与公司目标的对接策略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对接过程中的挑战与解决方案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确保公司能够准确理解和满足客户的期望和需求，提升客户满意度。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39" r="43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实现公司目标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通过与客户需求的对接，推动公司业务的增长和盈利能力的提升。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随着市场竞争的加剧和客户需求的多样化，需要更加灵活和高效地对接客户需求和公司目标。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766" r="276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对客户的需求进行深入的分析和理解，包括客户的需求特点、变化趋势等。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对公司的业务目标、市场定位和发展战略进行解读，明确公司的核心竞争力和优势。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公司目标解读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基于客户需求和公司目标的解读，制定相应的对接策略，包括产品策略、市场策略、销售策略等。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对接策略制定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对对接策略的实施效果进行评估，包括客户满意度、市场份额、销售额等指标的变化情况。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通过问卷调查、访谈、观察等方式收集客户需求信息。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73" r="1467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包括客户对产品或服务的期望、需求、偏好、痛点等。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将收集到的信息进行整理、分析，形成客户需求报告。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客户需求调研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基本需求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客户对产品或服务的基本要求和期望。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期望需求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客户希望产品或服务能够提供更好的体验或功能。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兴奋需求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超出客户期望的产品或服务特性，能够带来惊喜和满足感。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根据客户需求对产品或服务的影响程度进行评估。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重要度评估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根据客户需求的时间紧迫性进行评估。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紧急度评估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1500" r="31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961" r="996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综合考虑重要度和紧急度，对客户需求进行优先级排序，确定优先满足的需求。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公司目标解读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实现持续、稳定的收入增长和盈利提升，确保公司财务健康。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市场领导地位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通过持续创新和市场拓展，成为所在行业的领导者，树立品牌形象。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不断推动技术研发和产品创新，保持公司在市场上的技术领先地位。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公司长期目标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完成年度销售计划，实现预期的市场份额和销售目标。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提升客户满意度和忠诚度，通过优质服务和产品赢得客户信任。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提高内部运营效率，降低成本，提升盈利能力。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公司短期目标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战略支持目标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通过制定和实施战略，支持公司目标的实现，为公司创造长期价值。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目标与战略的互动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在实施过程中，根据公司目标和市场环境的变化，对战略进行适时调整和优化。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目标导向战略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公司目标为战略制定提供方向，确保战略与公司目标保持一致。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目标与战略的关系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https://d.book118.com/188023006044006031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2024-09-08T04:47:44.413</cp:lastPrinted>
  <dcterms:created xsi:type="dcterms:W3CDTF">2024-09-07T20:47:44Z</dcterms:created>
  <dcterms:modified xsi:type="dcterms:W3CDTF">2024-09-07T20:47:46Z</dcterms:modified>
</cp:coreProperties>
</file>