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29875-B1A5-4431-B153-35715B6D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57CB0-E174-4A1D-B000-6FC876A6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ECFFD-052B-4401-B8A1-B818AD08E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681BE-DF8B-426E-BF1B-AA5308EA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306A2-DA86-4084-B41A-497D222A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A8556-D3D9-4578-BD84-45DB0A1AC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EC3976-5A41-4290-9BEE-9571DCA2A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10803-1A0F-4AC8-8EB6-5BE590CE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EF5A8-A607-40E5-A464-AD8A2DED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D6E5-8CC2-4537-B93B-71EB9A9C7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9615F-4285-4936-9779-65D54ECF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26050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教研员听评课交流研讨总结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听评课活动概况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听评课交流研讨过程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听评课交流研讨成果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专业引领者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教学研究者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协作交流者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评估反馈者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教研员角色与职责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6785" b="167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深入理解教育教学理念，为教师提供专业指导和建议。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关注教学动态，研究教学方法，推动教学改革与创新。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搭建平台，促进教师间经验分享与合作，共同提高教学质量。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定期对教学活动进行评估，给予客观、中肯的反馈，助力教师成长。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通过听评课，发现教学中的问题，提出改进措施，促进教学质量提升。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搭建交流平台，让教师们互相学习、借鉴优秀的教学方法和经验。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分享教学经验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通过专业研讨，拓宽教师视野，更新教育观念，提升教师专业素养。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加强教师之间的沟通与合作，形成教学合力，共同推动学校发展。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听评课交流研讨目的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71" r="184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总结报告重要性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对听评课交流研讨进行全面梳理，提炼出有价值的观点和建议。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根据研讨反馈，明确教学中需要改进的方向和重点，为后续教学提供指导。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通过总结报告，将研讨成果和经验分享给更多教师，促进教育教学水平提升。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将总结报告作为学校教学资源的一部分，为后续教学研究提供参考和借鉴。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梳理研讨成果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明确改进方向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传播研讨价值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积累教学资源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听评课活动概况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本次活动于XXXX年XX月XX日至XX月XX日，为期一周。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活动地点位于XX市XX区XX学校，教室设施完备，环境舒适。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负责观摩课堂教学，提供专业的评课意见，促进教师教学水平提升。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承担课堂教学任务，展示教学风格与特色，接受教研员的评课指导。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任课教师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关注活动进展，提供必要的支持与保障，推动听评课活动的深入开展。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学校领导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参与人员及角色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44" r="2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本次活动涵盖了语文、数学、英语等多个学科，涉及不同年级的教学任务。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听评课活动，教研员旨在了解任课教师的教学水平、教学风格及课堂管理等方面的情况，提出改进意见和建议，促进教师专业发展。同时，任课教师也可借此机会反思自己的教学实践，汲取他人经验，提高教学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课程内容与目标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听评课交流研讨过程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教研员提前准备教案，明确教学目标、教学内容和教学方法。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按照教案进行实际教学，关注课堂氛围、学生参与度和教学效果。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教学实施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课前准备与课程实施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根据教学目标和内容，选择关键观察点，如教师提问方式、学生互动情况等。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观察点选择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采用录音、录像或笔记等方式，对课堂情况进行详细记录。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观察与记录方法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https://d.book118.com/188026050032006044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2024-09-24T04:02:38.860</cp:lastPrinted>
  <dcterms:created xsi:type="dcterms:W3CDTF">2024-09-23T20:02:38Z</dcterms:created>
  <dcterms:modified xsi:type="dcterms:W3CDTF">2024-09-23T20:02:40Z</dcterms:modified>
</cp:coreProperties>
</file>