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1188BB-1FBC-4AF8-A88A-2E10FE3027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77B658-9975-4742-B56B-D1766215B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1A7886-FF2D-46FD-8C82-BC620194B4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91D6E7-D2EC-47AD-9888-A9E628EAC2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966736-B9B3-470C-8437-BB27B16042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D49D5E-EAAF-4CE7-93E7-6A22FB05A3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AC11AD-D4F8-4BFD-9882-FF7B038D03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1EF005-9CD9-4834-837D-5E54E32974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5D03C1-7896-4812-BFBA-728468A257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7E6D79-8196-44A8-8A63-8D2D71E02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612685-17A5-4D0F-A711-6414E88B01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000" b="1" i="0">
                <a:solidFill>
                  <a:srgbClr val="00B6FF"/>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1600" b="1" i="0">
                <a:solidFill>
                  <a:schemeClr val="bg1"/>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00B6FF"/>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1600" b="1" i="0">
                <a:solidFill>
                  <a:schemeClr val="bg1"/>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00B6FF"/>
                </a:solidFill>
                <a:latin typeface="微软雅黑"/>
                <a:cs typeface="微软雅黑"/>
              </a:defRPr>
            </a:lvl1pPr>
          </a:lstStyle>
          <a:p/>
        </p:txBody>
      </p:sp>
      <p:sp>
        <p:nvSpPr>
          <p:cNvPr id="3" name="Holder 3"/>
          <p:cNvSpPr>
            <a:spLocks noGrp="1"/>
          </p:cNvSpPr>
          <p:nvPr>
            <p:ph sz="half" idx="2"/>
          </p:nvPr>
        </p:nvSpPr>
        <p:spPr>
          <a:xfrm>
            <a:off x="826421" y="2714760"/>
            <a:ext cx="3984625" cy="3625215"/>
          </a:xfrm>
          <a:prstGeom prst="rect">
            <a:avLst/>
          </a:prstGeom>
        </p:spPr>
        <p:txBody>
          <a:bodyPr wrap="square" lIns="0" tIns="0" rIns="0" bIns="0">
            <a:spAutoFit/>
          </a:bodyPr>
          <a:lstStyle>
            <a:lvl1pPr>
              <a:defRPr sz="1600" b="1" i="0">
                <a:solidFill>
                  <a:srgbClr val="00B6FF"/>
                </a:solidFill>
                <a:latin typeface="微软雅黑"/>
                <a:cs typeface="微软雅黑"/>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title"/>
          </p:nvPr>
        </p:nvSpPr>
        <p:spPr/>
        <p:txBody>
          <a:bodyPr lIns="0" tIns="0" rIns="0" bIns="0"/>
          <a:lstStyle>
            <a:lvl1pPr>
              <a:defRPr sz="3000" b="1" i="0">
                <a:solidFill>
                  <a:srgbClr val="00B6FF"/>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3.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3454400" cy="482600"/>
          </a:xfrm>
          <a:prstGeom prst="rect">
            <a:avLst/>
          </a:prstGeom>
        </p:spPr>
        <p:txBody>
          <a:bodyPr wrap="square" lIns="0" tIns="0" rIns="0" bIns="0">
            <a:spAutoFit/>
          </a:bodyPr>
          <a:lstStyle>
            <a:lvl1pPr>
              <a:defRPr sz="3000" b="1" i="0">
                <a:solidFill>
                  <a:srgbClr val="00B6FF"/>
                </a:solidFill>
                <a:latin typeface="微软雅黑"/>
                <a:cs typeface="微软雅黑"/>
              </a:defRPr>
            </a:lvl1pPr>
          </a:lstStyle>
          <a:p/>
        </p:txBody>
      </p:sp>
      <p:sp>
        <p:nvSpPr>
          <p:cNvPr id="3" name="Holder 3"/>
          <p:cNvSpPr>
            <a:spLocks noGrp="1"/>
          </p:cNvSpPr>
          <p:nvPr>
            <p:ph type="body" idx="1"/>
          </p:nvPr>
        </p:nvSpPr>
        <p:spPr>
          <a:xfrm>
            <a:off x="2383948" y="1511150"/>
            <a:ext cx="8769350" cy="2991485"/>
          </a:xfrm>
          <a:prstGeom prst="rect">
            <a:avLst/>
          </a:prstGeom>
        </p:spPr>
        <p:txBody>
          <a:bodyPr wrap="square" lIns="0" tIns="0" rIns="0" bIns="0">
            <a:spAutoFit/>
          </a:bodyPr>
          <a:lstStyle>
            <a:lvl1pPr>
              <a:defRPr sz="1600" b="1" i="0">
                <a:solidFill>
                  <a:schemeClr val="bg1"/>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13.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0.png" /><Relationship Id="rId11" Type="http://schemas.openxmlformats.org/officeDocument/2006/relationships/image" Target="../media/image11.png" /><Relationship Id="rId12" Type="http://schemas.openxmlformats.org/officeDocument/2006/relationships/image" Target="../media/image13.png" /><Relationship Id="rId13" Type="http://schemas.openxmlformats.org/officeDocument/2006/relationships/image" Target="../media/image12.png"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16.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7.png" /><Relationship Id="rId8" Type="http://schemas.openxmlformats.org/officeDocument/2006/relationships/image" Target="../media/image9.png" /><Relationship Id="rId9" Type="http://schemas.openxmlformats.org/officeDocument/2006/relationships/image" Target="../media/image8.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11" Type="http://schemas.openxmlformats.org/officeDocument/2006/relationships/image" Target="../media/image13.png" /><Relationship Id="rId2" Type="http://schemas.openxmlformats.org/officeDocument/2006/relationships/image" Target="../media/image17.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11" Type="http://schemas.openxmlformats.org/officeDocument/2006/relationships/image" Target="../media/image13.png" /><Relationship Id="rId2" Type="http://schemas.openxmlformats.org/officeDocument/2006/relationships/image" Target="../media/image18.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2.png" /><Relationship Id="rId2" Type="http://schemas.openxmlformats.org/officeDocument/2006/relationships/image" Target="../media/image19.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9.png" /><Relationship Id="rId7" Type="http://schemas.openxmlformats.org/officeDocument/2006/relationships/image" Target="../media/image8.png" /><Relationship Id="rId8" Type="http://schemas.openxmlformats.org/officeDocument/2006/relationships/image" Target="../media/image10.png" /><Relationship Id="rId9" Type="http://schemas.openxmlformats.org/officeDocument/2006/relationships/image" Target="../media/image1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20.png" /><Relationship Id="rId12" Type="http://schemas.openxmlformats.org/officeDocument/2006/relationships/image" Target="../media/image21.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9.png" /><Relationship Id="rId6" Type="http://schemas.openxmlformats.org/officeDocument/2006/relationships/image" Target="../media/image8.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2.png" /><Relationship Id="rId2" Type="http://schemas.openxmlformats.org/officeDocument/2006/relationships/image" Target="../media/image22.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9.png" /><Relationship Id="rId7" Type="http://schemas.openxmlformats.org/officeDocument/2006/relationships/image" Target="../media/image8.png" /><Relationship Id="rId8" Type="http://schemas.openxmlformats.org/officeDocument/2006/relationships/image" Target="../media/image10.png" /><Relationship Id="rId9" Type="http://schemas.openxmlformats.org/officeDocument/2006/relationships/image" Target="../media/image1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9.png" /><Relationship Id="rId11" Type="http://schemas.openxmlformats.org/officeDocument/2006/relationships/image" Target="../media/image10.png" /><Relationship Id="rId12" Type="http://schemas.openxmlformats.org/officeDocument/2006/relationships/image" Target="../media/image11.png" /><Relationship Id="rId13" Type="http://schemas.openxmlformats.org/officeDocument/2006/relationships/image" Target="../media/image12.png" /><Relationship Id="rId14" Type="http://schemas.openxmlformats.org/officeDocument/2006/relationships/image" Target="../media/image13.png" /><Relationship Id="rId2" Type="http://schemas.openxmlformats.org/officeDocument/2006/relationships/image" Target="../media/image23.png" /><Relationship Id="rId3" Type="http://schemas.openxmlformats.org/officeDocument/2006/relationships/image" Target="../media/image24.png" /><Relationship Id="rId4" Type="http://schemas.openxmlformats.org/officeDocument/2006/relationships/image" Target="../media/image25.png" /><Relationship Id="rId5" Type="http://schemas.openxmlformats.org/officeDocument/2006/relationships/image" Target="../media/image26.png" /><Relationship Id="rId6" Type="http://schemas.openxmlformats.org/officeDocument/2006/relationships/image" Target="../media/image5.png" /><Relationship Id="rId7" Type="http://schemas.openxmlformats.org/officeDocument/2006/relationships/image" Target="../media/image7.png" /><Relationship Id="rId8" Type="http://schemas.openxmlformats.org/officeDocument/2006/relationships/image" Target="../media/image6.png" /><Relationship Id="rId9" Type="http://schemas.openxmlformats.org/officeDocument/2006/relationships/image" Target="../media/image8.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27072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title"/>
          </p:nvPr>
        </p:nvSpPr>
        <p:spPr>
          <a:xfrm>
            <a:off x="3454400" y="1693802"/>
            <a:ext cx="5283200" cy="814069"/>
          </a:xfrm>
          <a:prstGeom prst="rect">
            <a:avLst/>
          </a:prstGeom>
        </p:spPr>
        <p:txBody>
          <a:bodyPr vert="horz" wrap="square" lIns="0" tIns="15875" rIns="0" bIns="0" rtlCol="0">
            <a:spAutoFit/>
          </a:bodyPr>
          <a:lstStyle/>
          <a:p>
            <a:pPr marL="12700">
              <a:lnSpc>
                <a:spcPct val="100000"/>
              </a:lnSpc>
              <a:spcBef>
                <a:spcPts val="125"/>
              </a:spcBef>
            </a:pPr>
            <a:r>
              <a:rPr sz="5150" spc="-10">
                <a:solidFill>
                  <a:srgbClr val="FFFFFF"/>
                </a:solidFill>
              </a:rPr>
              <a:t>变色镜片行业报告</a:t>
            </a:r>
            <a:endParaRPr sz="515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594524" y="1441757"/>
            <a:ext cx="3581400" cy="3857625"/>
          </a:xfrm>
          <a:prstGeom prst="rect">
            <a:avLst/>
          </a:prstGeom>
        </p:spPr>
        <p:txBody>
          <a:bodyPr vert="horz" wrap="square" lIns="0" tIns="185420" rIns="0" bIns="0" rtlCol="0">
            <a:spAutoFit/>
          </a:bodyPr>
          <a:lstStyle/>
          <a:p>
            <a:pPr marL="215900" indent="-203200">
              <a:lnSpc>
                <a:spcPct val="100000"/>
              </a:lnSpc>
              <a:spcBef>
                <a:spcPts val="1460"/>
              </a:spcBef>
              <a:buSzPct val="102083"/>
              <a:buFont typeface="Arial"/>
              <a:buChar char="•"/>
              <a:tabLst>
                <a:tab pos="215900"/>
              </a:tabLst>
            </a:pPr>
            <a:r>
              <a:rPr sz="2400" b="1" spc="-10">
                <a:solidFill>
                  <a:srgbClr val="FFFFFF"/>
                </a:solidFill>
                <a:latin typeface="微软雅黑"/>
                <a:cs typeface="微软雅黑"/>
              </a:rPr>
              <a:t>行业概述与发展背景</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FFFFFF"/>
                </a:solidFill>
                <a:latin typeface="微软雅黑"/>
                <a:cs typeface="微软雅黑"/>
              </a:rPr>
              <a:t>产业链结构与竞争格局</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10">
                <a:solidFill>
                  <a:srgbClr val="FFFFFF"/>
                </a:solidFill>
                <a:latin typeface="微软雅黑"/>
                <a:cs typeface="微软雅黑"/>
              </a:rPr>
              <a:t>产品种类与技术创新</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FFFFFF"/>
                </a:solidFill>
                <a:latin typeface="微软雅黑"/>
                <a:cs typeface="微软雅黑"/>
              </a:rPr>
              <a:t>市场营销策略与品牌建设</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FFFFFF"/>
                </a:solidFill>
                <a:latin typeface="微软雅黑"/>
                <a:cs typeface="微软雅黑"/>
              </a:rPr>
              <a:t>国内外典型企业案例分析</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10">
                <a:solidFill>
                  <a:srgbClr val="FFFFFF"/>
                </a:solidFill>
                <a:latin typeface="微软雅黑"/>
                <a:cs typeface="微软雅黑"/>
              </a:rPr>
              <a:t>行业发展趋势与挑战</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10">
                <a:solidFill>
                  <a:srgbClr val="FFFFFF"/>
                </a:solidFill>
                <a:latin typeface="微软雅黑"/>
                <a:cs typeface="微软雅黑"/>
              </a:rPr>
              <a:t>总结与展望</a:t>
            </a:r>
            <a:endParaRPr sz="24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77634" y="2786883"/>
            <a:ext cx="5940425" cy="814069"/>
          </a:xfrm>
          <a:prstGeom prst="rect">
            <a:avLst/>
          </a:prstGeom>
        </p:spPr>
        <p:txBody>
          <a:bodyPr vert="horz" wrap="square" lIns="0" tIns="15875" rIns="0" bIns="0" rtlCol="0">
            <a:spAutoFit/>
          </a:bodyPr>
          <a:lstStyle/>
          <a:p>
            <a:pPr marL="12700">
              <a:lnSpc>
                <a:spcPct val="100000"/>
              </a:lnSpc>
              <a:spcBef>
                <a:spcPts val="125"/>
              </a:spcBef>
            </a:pPr>
            <a:r>
              <a:rPr sz="5150" spc="-10">
                <a:solidFill>
                  <a:srgbClr val="FFFFFF"/>
                </a:solidFill>
              </a:rPr>
              <a:t>行业概述与发展背景</a:t>
            </a:r>
            <a:endParaRPr sz="5150"/>
          </a:p>
        </p:txBody>
      </p:sp>
      <p:sp>
        <p:nvSpPr>
          <p:cNvPr id="3" name="object 3"/>
          <p:cNvSpPr txBox="1"/>
          <p:nvPr/>
        </p:nvSpPr>
        <p:spPr>
          <a:xfrm>
            <a:off x="866642" y="1411837"/>
            <a:ext cx="929005" cy="905510"/>
          </a:xfrm>
          <a:prstGeom prst="rect">
            <a:avLst/>
          </a:prstGeom>
        </p:spPr>
        <p:txBody>
          <a:bodyPr vert="horz" wrap="square" lIns="0" tIns="15875" rIns="0" bIns="0" rtlCol="0">
            <a:spAutoFit/>
          </a:bodyPr>
          <a:lstStyle/>
          <a:p>
            <a:pPr marL="12700">
              <a:lnSpc>
                <a:spcPct val="100000"/>
              </a:lnSpc>
              <a:spcBef>
                <a:spcPts val="125"/>
              </a:spcBef>
            </a:pPr>
            <a:r>
              <a:rPr sz="5750" b="1" spc="-25">
                <a:solidFill>
                  <a:srgbClr val="FFFFFF"/>
                </a:solidFill>
                <a:latin typeface="微软雅黑"/>
                <a:cs typeface="微软雅黑"/>
              </a:rPr>
              <a:t>01</a:t>
            </a:r>
            <a:endParaRPr sz="575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215698" y="1451549"/>
            <a:ext cx="4639310" cy="2078989"/>
            <a:chOff x="1215698" y="1451549"/>
            <a:chExt cx="4639310" cy="2078989"/>
          </a:xfrm>
        </p:grpSpPr>
        <p:sp>
          <p:nvSpPr>
            <p:cNvPr id="3" name="object 3"/>
            <p:cNvSpPr/>
            <p:nvPr/>
          </p:nvSpPr>
          <p:spPr>
            <a:xfrm>
              <a:off x="1218873" y="1454724"/>
              <a:ext cx="4632960" cy="2072639"/>
            </a:xfrm>
            <a:custGeom>
              <a:rect l="l" t="t" r="r" b="b"/>
              <a:pathLst>
                <a:path w="4632960" h="2072639">
                  <a:moveTo>
                    <a:pt x="4632959" y="2072640"/>
                  </a:moveTo>
                  <a:lnTo>
                    <a:pt x="0" y="2072640"/>
                  </a:lnTo>
                  <a:lnTo>
                    <a:pt x="0" y="0"/>
                  </a:lnTo>
                  <a:lnTo>
                    <a:pt x="4632959" y="0"/>
                  </a:lnTo>
                  <a:lnTo>
                    <a:pt x="4632959" y="2072640"/>
                  </a:lnTo>
                  <a:close/>
                </a:path>
              </a:pathLst>
            </a:custGeom>
            <a:solidFill>
              <a:srgbClr val="001C4F">
                <a:alpha val="59999"/>
              </a:srgbClr>
            </a:solidFill>
          </p:spPr>
          <p:txBody>
            <a:bodyPr wrap="square" lIns="0" tIns="0" rIns="0" bIns="0" rtlCol="0"/>
            <a:lstStyle/>
            <a:p/>
          </p:txBody>
        </p:sp>
        <p:sp>
          <p:nvSpPr>
            <p:cNvPr id="4" name="object 4"/>
            <p:cNvSpPr/>
            <p:nvPr/>
          </p:nvSpPr>
          <p:spPr>
            <a:xfrm>
              <a:off x="1218873" y="1454724"/>
              <a:ext cx="4632960" cy="2072639"/>
            </a:xfrm>
            <a:custGeom>
              <a:rect l="l" t="t" r="r" b="b"/>
              <a:pathLst>
                <a:path w="4632960" h="2072639">
                  <a:moveTo>
                    <a:pt x="0" y="0"/>
                  </a:moveTo>
                  <a:lnTo>
                    <a:pt x="4632959" y="0"/>
                  </a:lnTo>
                  <a:lnTo>
                    <a:pt x="4632959" y="2072640"/>
                  </a:lnTo>
                  <a:lnTo>
                    <a:pt x="0" y="2072640"/>
                  </a:lnTo>
                  <a:lnTo>
                    <a:pt x="0" y="0"/>
                  </a:lnTo>
                  <a:close/>
                </a:path>
              </a:pathLst>
            </a:custGeom>
            <a:ln w="6286">
              <a:solidFill>
                <a:srgbClr val="DEF5FF"/>
              </a:solidFill>
            </a:ln>
          </p:spPr>
          <p:txBody>
            <a:bodyPr wrap="square" lIns="0" tIns="0" rIns="0" bIns="0" rtlCol="0"/>
            <a:lstStyle/>
            <a:p/>
          </p:txBody>
        </p:sp>
      </p:grpSp>
      <p:sp>
        <p:nvSpPr>
          <p:cNvPr id="5" name="object 5"/>
          <p:cNvSpPr txBox="1"/>
          <p:nvPr/>
        </p:nvSpPr>
        <p:spPr>
          <a:xfrm>
            <a:off x="1705738" y="1868080"/>
            <a:ext cx="3644900" cy="1143635"/>
          </a:xfrm>
          <a:prstGeom prst="rect">
            <a:avLst/>
          </a:prstGeom>
        </p:spPr>
        <p:txBody>
          <a:bodyPr vert="horz" wrap="square" lIns="0" tIns="173990" rIns="0" bIns="0" rtlCol="0">
            <a:spAutoFit/>
          </a:bodyPr>
          <a:lstStyle/>
          <a:p>
            <a:pPr algn="ctr">
              <a:lnSpc>
                <a:spcPct val="100000"/>
              </a:lnSpc>
              <a:spcBef>
                <a:spcPts val="1370"/>
              </a:spcBef>
            </a:pPr>
            <a:r>
              <a:rPr sz="2300" b="1">
                <a:solidFill>
                  <a:srgbClr val="00B6FF"/>
                </a:solidFill>
                <a:latin typeface="微软雅黑"/>
                <a:cs typeface="微软雅黑"/>
              </a:rPr>
              <a:t>定</a:t>
            </a:r>
            <a:r>
              <a:rPr sz="2300" b="1" spc="-50">
                <a:solidFill>
                  <a:srgbClr val="00B6FF"/>
                </a:solidFill>
                <a:latin typeface="微软雅黑"/>
                <a:cs typeface="微软雅黑"/>
              </a:rPr>
              <a:t>义</a:t>
            </a:r>
            <a:endParaRPr sz="2300">
              <a:latin typeface="微软雅黑"/>
              <a:cs typeface="微软雅黑"/>
            </a:endParaRPr>
          </a:p>
          <a:p>
            <a:pPr marL="12065" marR="5080" algn="ctr">
              <a:lnSpc>
                <a:spcPct val="120000"/>
              </a:lnSpc>
              <a:spcBef>
                <a:spcPts val="450"/>
              </a:spcBef>
            </a:pPr>
            <a:r>
              <a:rPr sz="1500" spc="-5">
                <a:solidFill>
                  <a:srgbClr val="FFFFFF"/>
                </a:solidFill>
                <a:latin typeface="微软雅黑"/>
                <a:cs typeface="微软雅黑"/>
              </a:rPr>
              <a:t>变色镜片是一种能够随着环境光线的变化而改变自身颜色的特殊镜片。</a:t>
            </a:r>
            <a:endParaRPr sz="1500">
              <a:latin typeface="微软雅黑"/>
              <a:cs typeface="微软雅黑"/>
            </a:endParaRPr>
          </a:p>
        </p:txBody>
      </p:sp>
      <p:grpSp>
        <p:nvGrpSpPr>
          <p:cNvPr id="6" name="object 6"/>
          <p:cNvGrpSpPr/>
          <p:nvPr/>
        </p:nvGrpSpPr>
        <p:grpSpPr>
          <a:xfrm>
            <a:off x="3032237" y="951607"/>
            <a:ext cx="1006475" cy="1006475"/>
            <a:chOff x="3032237" y="951607"/>
            <a:chExt cx="1006475" cy="1006475"/>
          </a:xfrm>
        </p:grpSpPr>
        <p:sp>
          <p:nvSpPr>
            <p:cNvPr id="7" name="object 7"/>
            <p:cNvSpPr/>
            <p:nvPr/>
          </p:nvSpPr>
          <p:spPr>
            <a:xfrm>
              <a:off x="3032237" y="951607"/>
              <a:ext cx="1006475" cy="1006475"/>
            </a:xfrm>
            <a:custGeom>
              <a:rect l="l" t="t" r="r" b="b"/>
              <a:pathLst>
                <a:path w="1006475" h="1006475">
                  <a:moveTo>
                    <a:pt x="409904" y="969167"/>
                  </a:moveTo>
                  <a:lnTo>
                    <a:pt x="37065" y="596328"/>
                  </a:lnTo>
                  <a:lnTo>
                    <a:pt x="12355" y="562114"/>
                  </a:lnTo>
                  <a:lnTo>
                    <a:pt x="0" y="523294"/>
                  </a:lnTo>
                  <a:lnTo>
                    <a:pt x="0" y="482938"/>
                  </a:lnTo>
                  <a:lnTo>
                    <a:pt x="12355" y="444118"/>
                  </a:lnTo>
                  <a:lnTo>
                    <a:pt x="37065" y="409904"/>
                  </a:lnTo>
                  <a:lnTo>
                    <a:pt x="409904" y="37065"/>
                  </a:lnTo>
                  <a:lnTo>
                    <a:pt x="444118" y="12355"/>
                  </a:lnTo>
                  <a:lnTo>
                    <a:pt x="482938" y="0"/>
                  </a:lnTo>
                  <a:lnTo>
                    <a:pt x="523294" y="0"/>
                  </a:lnTo>
                  <a:lnTo>
                    <a:pt x="562114" y="12355"/>
                  </a:lnTo>
                  <a:lnTo>
                    <a:pt x="596328" y="37065"/>
                  </a:lnTo>
                  <a:lnTo>
                    <a:pt x="969167" y="409904"/>
                  </a:lnTo>
                  <a:lnTo>
                    <a:pt x="993877" y="444118"/>
                  </a:lnTo>
                  <a:lnTo>
                    <a:pt x="1006232" y="482938"/>
                  </a:lnTo>
                  <a:lnTo>
                    <a:pt x="1006232" y="523294"/>
                  </a:lnTo>
                  <a:lnTo>
                    <a:pt x="993877" y="562114"/>
                  </a:lnTo>
                  <a:lnTo>
                    <a:pt x="969167" y="596329"/>
                  </a:lnTo>
                  <a:lnTo>
                    <a:pt x="596329" y="969167"/>
                  </a:lnTo>
                  <a:lnTo>
                    <a:pt x="562114" y="993878"/>
                  </a:lnTo>
                  <a:lnTo>
                    <a:pt x="523294" y="1006233"/>
                  </a:lnTo>
                  <a:lnTo>
                    <a:pt x="482939" y="1006233"/>
                  </a:lnTo>
                  <a:lnTo>
                    <a:pt x="444118" y="993878"/>
                  </a:lnTo>
                  <a:lnTo>
                    <a:pt x="409904" y="969167"/>
                  </a:lnTo>
                  <a:close/>
                </a:path>
              </a:pathLst>
            </a:custGeom>
            <a:solidFill>
              <a:srgbClr val="405DFF"/>
            </a:solidFill>
          </p:spPr>
          <p:txBody>
            <a:bodyPr wrap="square" lIns="0" tIns="0" rIns="0" bIns="0" rtlCol="0"/>
            <a:lstStyle/>
            <a:p/>
          </p:txBody>
        </p:sp>
        <p:sp>
          <p:nvSpPr>
            <p:cNvPr id="8" name="object 8"/>
            <p:cNvSpPr/>
            <p:nvPr/>
          </p:nvSpPr>
          <p:spPr>
            <a:xfrm>
              <a:off x="3298411" y="1285915"/>
              <a:ext cx="474345" cy="410209"/>
            </a:xfrm>
            <a:custGeom>
              <a:rect l="l" t="t" r="r" b="b"/>
              <a:pathLst>
                <a:path w="474345" h="410209">
                  <a:moveTo>
                    <a:pt x="228483" y="409415"/>
                  </a:moveTo>
                  <a:lnTo>
                    <a:pt x="1372" y="133869"/>
                  </a:lnTo>
                  <a:lnTo>
                    <a:pt x="137404" y="133869"/>
                  </a:lnTo>
                  <a:lnTo>
                    <a:pt x="228483" y="409415"/>
                  </a:lnTo>
                  <a:close/>
                </a:path>
                <a:path w="474345" h="410209">
                  <a:moveTo>
                    <a:pt x="242519" y="409977"/>
                  </a:moveTo>
                  <a:lnTo>
                    <a:pt x="162086" y="133869"/>
                  </a:lnTo>
                  <a:lnTo>
                    <a:pt x="311729" y="133869"/>
                  </a:lnTo>
                  <a:lnTo>
                    <a:pt x="242519" y="409977"/>
                  </a:lnTo>
                  <a:close/>
                </a:path>
                <a:path w="474345" h="410209">
                  <a:moveTo>
                    <a:pt x="254758" y="409415"/>
                  </a:moveTo>
                  <a:lnTo>
                    <a:pt x="338412" y="133869"/>
                  </a:lnTo>
                  <a:lnTo>
                    <a:pt x="473392" y="133869"/>
                  </a:lnTo>
                  <a:lnTo>
                    <a:pt x="254758" y="409415"/>
                  </a:lnTo>
                  <a:close/>
                </a:path>
                <a:path w="474345" h="410209">
                  <a:moveTo>
                    <a:pt x="151711" y="113322"/>
                  </a:moveTo>
                  <a:lnTo>
                    <a:pt x="86145" y="0"/>
                  </a:lnTo>
                  <a:lnTo>
                    <a:pt x="217261" y="0"/>
                  </a:lnTo>
                  <a:lnTo>
                    <a:pt x="151711" y="113322"/>
                  </a:lnTo>
                  <a:close/>
                </a:path>
                <a:path w="474345" h="410209">
                  <a:moveTo>
                    <a:pt x="322155" y="113322"/>
                  </a:moveTo>
                  <a:lnTo>
                    <a:pt x="256605" y="0"/>
                  </a:lnTo>
                  <a:lnTo>
                    <a:pt x="387738" y="0"/>
                  </a:lnTo>
                  <a:lnTo>
                    <a:pt x="322155" y="113322"/>
                  </a:lnTo>
                  <a:close/>
                </a:path>
                <a:path w="474345" h="410209">
                  <a:moveTo>
                    <a:pt x="131115" y="115841"/>
                  </a:moveTo>
                  <a:lnTo>
                    <a:pt x="0" y="115841"/>
                  </a:lnTo>
                  <a:lnTo>
                    <a:pt x="65549" y="6280"/>
                  </a:lnTo>
                  <a:lnTo>
                    <a:pt x="131115" y="115841"/>
                  </a:lnTo>
                  <a:close/>
                </a:path>
                <a:path w="474345" h="410209">
                  <a:moveTo>
                    <a:pt x="302000" y="115841"/>
                  </a:moveTo>
                  <a:lnTo>
                    <a:pt x="170883" y="115841"/>
                  </a:lnTo>
                  <a:lnTo>
                    <a:pt x="236451" y="6280"/>
                  </a:lnTo>
                  <a:lnTo>
                    <a:pt x="302000" y="115841"/>
                  </a:lnTo>
                  <a:close/>
                </a:path>
                <a:path w="474345" h="410209">
                  <a:moveTo>
                    <a:pt x="473902" y="115841"/>
                  </a:moveTo>
                  <a:lnTo>
                    <a:pt x="342768" y="115841"/>
                  </a:lnTo>
                  <a:lnTo>
                    <a:pt x="408352" y="6280"/>
                  </a:lnTo>
                  <a:lnTo>
                    <a:pt x="473902" y="115841"/>
                  </a:lnTo>
                  <a:close/>
                </a:path>
              </a:pathLst>
            </a:custGeom>
            <a:solidFill>
              <a:srgbClr val="FFFFFF"/>
            </a:solidFill>
          </p:spPr>
          <p:txBody>
            <a:bodyPr wrap="square" lIns="0" tIns="0" rIns="0" bIns="0" rtlCol="0"/>
            <a:lstStyle/>
            <a:p/>
          </p:txBody>
        </p:sp>
      </p:grpSp>
      <p:grpSp>
        <p:nvGrpSpPr>
          <p:cNvPr id="9" name="object 9"/>
          <p:cNvGrpSpPr/>
          <p:nvPr/>
        </p:nvGrpSpPr>
        <p:grpSpPr>
          <a:xfrm>
            <a:off x="4684479" y="1451549"/>
            <a:ext cx="6541134" cy="4201160"/>
            <a:chOff x="4684479" y="1451549"/>
            <a:chExt cx="6541134" cy="4201160"/>
          </a:xfrm>
        </p:grpSpPr>
        <p:sp>
          <p:nvSpPr>
            <p:cNvPr id="10" name="object 10"/>
            <p:cNvSpPr/>
            <p:nvPr/>
          </p:nvSpPr>
          <p:spPr>
            <a:xfrm>
              <a:off x="4684471" y="2346972"/>
              <a:ext cx="3072765" cy="3305810"/>
            </a:xfrm>
            <a:custGeom>
              <a:rect l="l" t="t" r="r" b="b"/>
              <a:pathLst>
                <a:path w="3072765" h="3305810">
                  <a:moveTo>
                    <a:pt x="3072333" y="1652701"/>
                  </a:moveTo>
                  <a:lnTo>
                    <a:pt x="3059633" y="1646351"/>
                  </a:lnTo>
                  <a:lnTo>
                    <a:pt x="2996133" y="1614601"/>
                  </a:lnTo>
                  <a:lnTo>
                    <a:pt x="2996133" y="1646351"/>
                  </a:lnTo>
                  <a:lnTo>
                    <a:pt x="1542516" y="1646351"/>
                  </a:lnTo>
                  <a:lnTo>
                    <a:pt x="1542516" y="76200"/>
                  </a:lnTo>
                  <a:lnTo>
                    <a:pt x="1574266" y="76200"/>
                  </a:lnTo>
                  <a:lnTo>
                    <a:pt x="1553298" y="34264"/>
                  </a:lnTo>
                  <a:lnTo>
                    <a:pt x="1536166" y="0"/>
                  </a:lnTo>
                  <a:lnTo>
                    <a:pt x="1498066" y="76200"/>
                  </a:lnTo>
                  <a:lnTo>
                    <a:pt x="1529816" y="76200"/>
                  </a:lnTo>
                  <a:lnTo>
                    <a:pt x="1529816" y="1646351"/>
                  </a:lnTo>
                  <a:lnTo>
                    <a:pt x="76200" y="1646351"/>
                  </a:lnTo>
                  <a:lnTo>
                    <a:pt x="76200" y="1614601"/>
                  </a:lnTo>
                  <a:lnTo>
                    <a:pt x="0" y="1652701"/>
                  </a:lnTo>
                  <a:lnTo>
                    <a:pt x="76200" y="1690801"/>
                  </a:lnTo>
                  <a:lnTo>
                    <a:pt x="76200" y="1659051"/>
                  </a:lnTo>
                  <a:lnTo>
                    <a:pt x="1529816" y="1659051"/>
                  </a:lnTo>
                  <a:lnTo>
                    <a:pt x="1529816" y="3229191"/>
                  </a:lnTo>
                  <a:lnTo>
                    <a:pt x="1498066" y="3229191"/>
                  </a:lnTo>
                  <a:lnTo>
                    <a:pt x="1536166" y="3305391"/>
                  </a:lnTo>
                  <a:lnTo>
                    <a:pt x="1553337" y="3271062"/>
                  </a:lnTo>
                  <a:lnTo>
                    <a:pt x="1574266" y="3229191"/>
                  </a:lnTo>
                  <a:lnTo>
                    <a:pt x="1542516" y="3229191"/>
                  </a:lnTo>
                  <a:lnTo>
                    <a:pt x="1542516" y="1659051"/>
                  </a:lnTo>
                  <a:lnTo>
                    <a:pt x="2996133" y="1659051"/>
                  </a:lnTo>
                  <a:lnTo>
                    <a:pt x="2996133" y="1690801"/>
                  </a:lnTo>
                  <a:lnTo>
                    <a:pt x="3059633" y="1659051"/>
                  </a:lnTo>
                  <a:lnTo>
                    <a:pt x="3072333" y="1652701"/>
                  </a:lnTo>
                  <a:close/>
                </a:path>
              </a:pathLst>
            </a:custGeom>
            <a:solidFill>
              <a:srgbClr val="00B6FF"/>
            </a:solidFill>
          </p:spPr>
          <p:txBody>
            <a:bodyPr wrap="square" lIns="0" tIns="0" rIns="0" bIns="0" rtlCol="0"/>
            <a:lstStyle/>
            <a:p/>
          </p:txBody>
        </p:sp>
        <p:sp>
          <p:nvSpPr>
            <p:cNvPr id="11" name="object 11"/>
            <p:cNvSpPr/>
            <p:nvPr/>
          </p:nvSpPr>
          <p:spPr>
            <a:xfrm>
              <a:off x="6589461" y="1454724"/>
              <a:ext cx="4632960" cy="2072639"/>
            </a:xfrm>
            <a:custGeom>
              <a:rect l="l" t="t" r="r" b="b"/>
              <a:pathLst>
                <a:path w="4632959" h="2072639">
                  <a:moveTo>
                    <a:pt x="4632959" y="2072640"/>
                  </a:moveTo>
                  <a:lnTo>
                    <a:pt x="0" y="2072640"/>
                  </a:lnTo>
                  <a:lnTo>
                    <a:pt x="0" y="0"/>
                  </a:lnTo>
                  <a:lnTo>
                    <a:pt x="4632959" y="0"/>
                  </a:lnTo>
                  <a:lnTo>
                    <a:pt x="4632959" y="2072640"/>
                  </a:lnTo>
                  <a:close/>
                </a:path>
              </a:pathLst>
            </a:custGeom>
            <a:solidFill>
              <a:srgbClr val="001C4F">
                <a:alpha val="59999"/>
              </a:srgbClr>
            </a:solidFill>
          </p:spPr>
          <p:txBody>
            <a:bodyPr wrap="square" lIns="0" tIns="0" rIns="0" bIns="0" rtlCol="0"/>
            <a:lstStyle/>
            <a:p/>
          </p:txBody>
        </p:sp>
        <p:sp>
          <p:nvSpPr>
            <p:cNvPr id="12" name="object 12"/>
            <p:cNvSpPr/>
            <p:nvPr/>
          </p:nvSpPr>
          <p:spPr>
            <a:xfrm>
              <a:off x="6589461" y="1454724"/>
              <a:ext cx="4632960" cy="2072639"/>
            </a:xfrm>
            <a:custGeom>
              <a:rect l="l" t="t" r="r" b="b"/>
              <a:pathLst>
                <a:path w="4632959" h="2072639">
                  <a:moveTo>
                    <a:pt x="0" y="0"/>
                  </a:moveTo>
                  <a:lnTo>
                    <a:pt x="4632959" y="0"/>
                  </a:lnTo>
                  <a:lnTo>
                    <a:pt x="4632959" y="2072640"/>
                  </a:lnTo>
                  <a:lnTo>
                    <a:pt x="0" y="2072640"/>
                  </a:lnTo>
                  <a:lnTo>
                    <a:pt x="0" y="0"/>
                  </a:lnTo>
                  <a:close/>
                </a:path>
              </a:pathLst>
            </a:custGeom>
            <a:ln w="6286">
              <a:solidFill>
                <a:srgbClr val="DEF5FF"/>
              </a:solidFill>
            </a:ln>
          </p:spPr>
          <p:txBody>
            <a:bodyPr wrap="square" lIns="0" tIns="0" rIns="0" bIns="0" rtlCol="0"/>
            <a:lstStyle/>
            <a:p/>
          </p:txBody>
        </p:sp>
      </p:grpSp>
      <p:sp>
        <p:nvSpPr>
          <p:cNvPr id="13" name="object 13"/>
          <p:cNvSpPr txBox="1"/>
          <p:nvPr/>
        </p:nvSpPr>
        <p:spPr>
          <a:xfrm>
            <a:off x="7076326" y="1868080"/>
            <a:ext cx="3644900" cy="1143635"/>
          </a:xfrm>
          <a:prstGeom prst="rect">
            <a:avLst/>
          </a:prstGeom>
        </p:spPr>
        <p:txBody>
          <a:bodyPr vert="horz" wrap="square" lIns="0" tIns="173990" rIns="0" bIns="0" rtlCol="0">
            <a:spAutoFit/>
          </a:bodyPr>
          <a:lstStyle/>
          <a:p>
            <a:pPr algn="ctr">
              <a:lnSpc>
                <a:spcPct val="100000"/>
              </a:lnSpc>
              <a:spcBef>
                <a:spcPts val="1370"/>
              </a:spcBef>
            </a:pPr>
            <a:r>
              <a:rPr sz="2300" b="1">
                <a:solidFill>
                  <a:srgbClr val="00B6FF"/>
                </a:solidFill>
                <a:latin typeface="微软雅黑"/>
                <a:cs typeface="微软雅黑"/>
              </a:rPr>
              <a:t>自动调</a:t>
            </a:r>
            <a:r>
              <a:rPr sz="2300" b="1" spc="-50">
                <a:solidFill>
                  <a:srgbClr val="00B6FF"/>
                </a:solidFill>
                <a:latin typeface="微软雅黑"/>
                <a:cs typeface="微软雅黑"/>
              </a:rPr>
              <a:t>光</a:t>
            </a:r>
            <a:endParaRPr sz="2300">
              <a:latin typeface="微软雅黑"/>
              <a:cs typeface="微软雅黑"/>
            </a:endParaRPr>
          </a:p>
          <a:p>
            <a:pPr marL="12700" marR="5080" algn="ctr">
              <a:lnSpc>
                <a:spcPct val="120000"/>
              </a:lnSpc>
              <a:spcBef>
                <a:spcPts val="450"/>
              </a:spcBef>
            </a:pPr>
            <a:r>
              <a:rPr sz="1500" spc="-5">
                <a:solidFill>
                  <a:srgbClr val="FFFFFF"/>
                </a:solidFill>
                <a:latin typeface="微软雅黑"/>
                <a:cs typeface="微软雅黑"/>
              </a:rPr>
              <a:t>在强光下变暗，减少眩光；在弱光下变亮，</a:t>
            </a:r>
            <a:r>
              <a:rPr sz="1500" spc="-10">
                <a:solidFill>
                  <a:srgbClr val="FFFFFF"/>
                </a:solidFill>
                <a:latin typeface="微软雅黑"/>
                <a:cs typeface="微软雅黑"/>
              </a:rPr>
              <a:t>提高视觉清晰度。</a:t>
            </a:r>
            <a:endParaRPr sz="1500">
              <a:latin typeface="微软雅黑"/>
              <a:cs typeface="微软雅黑"/>
            </a:endParaRPr>
          </a:p>
        </p:txBody>
      </p:sp>
      <p:grpSp>
        <p:nvGrpSpPr>
          <p:cNvPr id="14" name="object 14"/>
          <p:cNvGrpSpPr/>
          <p:nvPr/>
        </p:nvGrpSpPr>
        <p:grpSpPr>
          <a:xfrm>
            <a:off x="1215698" y="951607"/>
            <a:ext cx="8193405" cy="5395595"/>
            <a:chOff x="1215698" y="951607"/>
            <a:chExt cx="8193405" cy="5395595"/>
          </a:xfrm>
        </p:grpSpPr>
        <p:sp>
          <p:nvSpPr>
            <p:cNvPr id="15" name="object 15"/>
            <p:cNvSpPr/>
            <p:nvPr/>
          </p:nvSpPr>
          <p:spPr>
            <a:xfrm>
              <a:off x="8402823" y="951607"/>
              <a:ext cx="1006475" cy="1006475"/>
            </a:xfrm>
            <a:custGeom>
              <a:rect l="l" t="t" r="r" b="b"/>
              <a:pathLst>
                <a:path w="1006475" h="1006475">
                  <a:moveTo>
                    <a:pt x="37065" y="596329"/>
                  </a:moveTo>
                  <a:lnTo>
                    <a:pt x="12355" y="562114"/>
                  </a:lnTo>
                  <a:lnTo>
                    <a:pt x="0" y="523294"/>
                  </a:lnTo>
                  <a:lnTo>
                    <a:pt x="0" y="482938"/>
                  </a:lnTo>
                  <a:lnTo>
                    <a:pt x="12355" y="444118"/>
                  </a:lnTo>
                  <a:lnTo>
                    <a:pt x="37065" y="409903"/>
                  </a:lnTo>
                  <a:lnTo>
                    <a:pt x="409904" y="37065"/>
                  </a:lnTo>
                  <a:lnTo>
                    <a:pt x="444118" y="12355"/>
                  </a:lnTo>
                  <a:lnTo>
                    <a:pt x="482938" y="0"/>
                  </a:lnTo>
                  <a:lnTo>
                    <a:pt x="523294" y="0"/>
                  </a:lnTo>
                  <a:lnTo>
                    <a:pt x="562114" y="12355"/>
                  </a:lnTo>
                  <a:lnTo>
                    <a:pt x="596328" y="37065"/>
                  </a:lnTo>
                  <a:lnTo>
                    <a:pt x="969167" y="409904"/>
                  </a:lnTo>
                  <a:lnTo>
                    <a:pt x="993877" y="444118"/>
                  </a:lnTo>
                  <a:lnTo>
                    <a:pt x="1006232" y="482938"/>
                  </a:lnTo>
                  <a:lnTo>
                    <a:pt x="1006232" y="523294"/>
                  </a:lnTo>
                  <a:lnTo>
                    <a:pt x="993877" y="562114"/>
                  </a:lnTo>
                  <a:lnTo>
                    <a:pt x="969167" y="596329"/>
                  </a:lnTo>
                  <a:lnTo>
                    <a:pt x="596329" y="969167"/>
                  </a:lnTo>
                  <a:lnTo>
                    <a:pt x="562114" y="993877"/>
                  </a:lnTo>
                  <a:lnTo>
                    <a:pt x="523294" y="1006233"/>
                  </a:lnTo>
                  <a:lnTo>
                    <a:pt x="482938" y="1006233"/>
                  </a:lnTo>
                  <a:lnTo>
                    <a:pt x="444118" y="993877"/>
                  </a:lnTo>
                  <a:lnTo>
                    <a:pt x="409904" y="969167"/>
                  </a:lnTo>
                  <a:lnTo>
                    <a:pt x="37065" y="596329"/>
                  </a:lnTo>
                  <a:close/>
                </a:path>
              </a:pathLst>
            </a:custGeom>
            <a:solidFill>
              <a:srgbClr val="00B6FF"/>
            </a:solidFill>
          </p:spPr>
          <p:txBody>
            <a:bodyPr wrap="square" lIns="0" tIns="0" rIns="0" bIns="0" rtlCol="0"/>
            <a:lstStyle/>
            <a:p/>
          </p:txBody>
        </p:sp>
        <p:sp>
          <p:nvSpPr>
            <p:cNvPr id="16" name="object 16"/>
            <p:cNvSpPr/>
            <p:nvPr/>
          </p:nvSpPr>
          <p:spPr>
            <a:xfrm>
              <a:off x="1218873" y="4270883"/>
              <a:ext cx="4632960" cy="2072639"/>
            </a:xfrm>
            <a:custGeom>
              <a:rect l="l" t="t" r="r" b="b"/>
              <a:pathLst>
                <a:path w="4632960" h="2072639">
                  <a:moveTo>
                    <a:pt x="4632959" y="2072639"/>
                  </a:moveTo>
                  <a:lnTo>
                    <a:pt x="0" y="2072639"/>
                  </a:lnTo>
                  <a:lnTo>
                    <a:pt x="0" y="0"/>
                  </a:lnTo>
                  <a:lnTo>
                    <a:pt x="4632959" y="0"/>
                  </a:lnTo>
                  <a:lnTo>
                    <a:pt x="4632959" y="2072639"/>
                  </a:lnTo>
                  <a:close/>
                </a:path>
              </a:pathLst>
            </a:custGeom>
            <a:solidFill>
              <a:srgbClr val="001C4F">
                <a:alpha val="59999"/>
              </a:srgbClr>
            </a:solidFill>
          </p:spPr>
          <p:txBody>
            <a:bodyPr wrap="square" lIns="0" tIns="0" rIns="0" bIns="0" rtlCol="0"/>
            <a:lstStyle/>
            <a:p/>
          </p:txBody>
        </p:sp>
        <p:sp>
          <p:nvSpPr>
            <p:cNvPr id="17" name="object 17"/>
            <p:cNvSpPr/>
            <p:nvPr/>
          </p:nvSpPr>
          <p:spPr>
            <a:xfrm>
              <a:off x="1218873" y="4270883"/>
              <a:ext cx="4632960" cy="2072639"/>
            </a:xfrm>
            <a:custGeom>
              <a:rect l="l" t="t" r="r" b="b"/>
              <a:pathLst>
                <a:path w="4632960" h="2072639">
                  <a:moveTo>
                    <a:pt x="0" y="0"/>
                  </a:moveTo>
                  <a:lnTo>
                    <a:pt x="4632959" y="0"/>
                  </a:lnTo>
                  <a:lnTo>
                    <a:pt x="4632959" y="2072639"/>
                  </a:lnTo>
                  <a:lnTo>
                    <a:pt x="0" y="2072639"/>
                  </a:lnTo>
                  <a:lnTo>
                    <a:pt x="0" y="0"/>
                  </a:lnTo>
                  <a:close/>
                </a:path>
              </a:pathLst>
            </a:custGeom>
            <a:ln w="6286">
              <a:solidFill>
                <a:srgbClr val="DEF5FF"/>
              </a:solidFill>
            </a:ln>
          </p:spPr>
          <p:txBody>
            <a:bodyPr wrap="square" lIns="0" tIns="0" rIns="0" bIns="0" rtlCol="0"/>
            <a:lstStyle/>
            <a:p/>
          </p:txBody>
        </p:sp>
      </p:grpSp>
      <p:sp>
        <p:nvSpPr>
          <p:cNvPr id="18" name="object 18"/>
          <p:cNvSpPr txBox="1"/>
          <p:nvPr/>
        </p:nvSpPr>
        <p:spPr>
          <a:xfrm>
            <a:off x="1705738" y="4684238"/>
            <a:ext cx="3644900" cy="1143635"/>
          </a:xfrm>
          <a:prstGeom prst="rect">
            <a:avLst/>
          </a:prstGeom>
        </p:spPr>
        <p:txBody>
          <a:bodyPr vert="horz" wrap="square" lIns="0" tIns="173990" rIns="0" bIns="0" rtlCol="0">
            <a:spAutoFit/>
          </a:bodyPr>
          <a:lstStyle/>
          <a:p>
            <a:pPr algn="ctr">
              <a:lnSpc>
                <a:spcPct val="100000"/>
              </a:lnSpc>
              <a:spcBef>
                <a:spcPts val="1370"/>
              </a:spcBef>
            </a:pPr>
            <a:r>
              <a:rPr sz="2300" b="1">
                <a:solidFill>
                  <a:srgbClr val="00B6FF"/>
                </a:solidFill>
                <a:latin typeface="微软雅黑"/>
                <a:cs typeface="微软雅黑"/>
              </a:rPr>
              <a:t>保护眼</a:t>
            </a:r>
            <a:r>
              <a:rPr sz="2300" b="1" spc="-50">
                <a:solidFill>
                  <a:srgbClr val="00B6FF"/>
                </a:solidFill>
                <a:latin typeface="微软雅黑"/>
                <a:cs typeface="微软雅黑"/>
              </a:rPr>
              <a:t>睛</a:t>
            </a:r>
            <a:endParaRPr sz="2300">
              <a:latin typeface="微软雅黑"/>
              <a:cs typeface="微软雅黑"/>
            </a:endParaRPr>
          </a:p>
          <a:p>
            <a:pPr marL="12065" marR="5080" algn="ctr">
              <a:lnSpc>
                <a:spcPct val="120000"/>
              </a:lnSpc>
              <a:spcBef>
                <a:spcPts val="450"/>
              </a:spcBef>
            </a:pPr>
            <a:r>
              <a:rPr sz="1500" spc="-5">
                <a:solidFill>
                  <a:srgbClr val="FFFFFF"/>
                </a:solidFill>
                <a:latin typeface="微软雅黑"/>
                <a:cs typeface="微软雅黑"/>
              </a:rPr>
              <a:t>减少眼睛疲劳和损伤，长期佩戴有助于保护</a:t>
            </a:r>
            <a:r>
              <a:rPr sz="1500" spc="-20">
                <a:solidFill>
                  <a:srgbClr val="FFFFFF"/>
                </a:solidFill>
                <a:latin typeface="微软雅黑"/>
                <a:cs typeface="微软雅黑"/>
              </a:rPr>
              <a:t>视力。</a:t>
            </a:r>
            <a:endParaRPr sz="1500">
              <a:latin typeface="微软雅黑"/>
              <a:cs typeface="微软雅黑"/>
            </a:endParaRPr>
          </a:p>
        </p:txBody>
      </p:sp>
      <p:grpSp>
        <p:nvGrpSpPr>
          <p:cNvPr id="19" name="object 19"/>
          <p:cNvGrpSpPr/>
          <p:nvPr/>
        </p:nvGrpSpPr>
        <p:grpSpPr>
          <a:xfrm>
            <a:off x="3032237" y="3767765"/>
            <a:ext cx="8193405" cy="2579370"/>
            <a:chOff x="3032237" y="3767765"/>
            <a:chExt cx="8193405" cy="2579370"/>
          </a:xfrm>
        </p:grpSpPr>
        <p:sp>
          <p:nvSpPr>
            <p:cNvPr id="20" name="object 20"/>
            <p:cNvSpPr/>
            <p:nvPr/>
          </p:nvSpPr>
          <p:spPr>
            <a:xfrm>
              <a:off x="3032237" y="3767765"/>
              <a:ext cx="1006475" cy="1006475"/>
            </a:xfrm>
            <a:custGeom>
              <a:rect l="l" t="t" r="r" b="b"/>
              <a:pathLst>
                <a:path w="1006475" h="1006475">
                  <a:moveTo>
                    <a:pt x="409904" y="969168"/>
                  </a:moveTo>
                  <a:lnTo>
                    <a:pt x="37065" y="596328"/>
                  </a:lnTo>
                  <a:lnTo>
                    <a:pt x="12355" y="562114"/>
                  </a:lnTo>
                  <a:lnTo>
                    <a:pt x="0" y="523294"/>
                  </a:lnTo>
                  <a:lnTo>
                    <a:pt x="0" y="482938"/>
                  </a:lnTo>
                  <a:lnTo>
                    <a:pt x="12355" y="444118"/>
                  </a:lnTo>
                  <a:lnTo>
                    <a:pt x="37065" y="409904"/>
                  </a:lnTo>
                  <a:lnTo>
                    <a:pt x="409904" y="37065"/>
                  </a:lnTo>
                  <a:lnTo>
                    <a:pt x="444118" y="12355"/>
                  </a:lnTo>
                  <a:lnTo>
                    <a:pt x="482939" y="0"/>
                  </a:lnTo>
                  <a:lnTo>
                    <a:pt x="523295" y="0"/>
                  </a:lnTo>
                  <a:lnTo>
                    <a:pt x="562116" y="12356"/>
                  </a:lnTo>
                  <a:lnTo>
                    <a:pt x="596328" y="37065"/>
                  </a:lnTo>
                  <a:lnTo>
                    <a:pt x="969167" y="409904"/>
                  </a:lnTo>
                  <a:lnTo>
                    <a:pt x="993878" y="444118"/>
                  </a:lnTo>
                  <a:lnTo>
                    <a:pt x="1006233" y="482938"/>
                  </a:lnTo>
                  <a:lnTo>
                    <a:pt x="1006233" y="523294"/>
                  </a:lnTo>
                  <a:lnTo>
                    <a:pt x="993877" y="562114"/>
                  </a:lnTo>
                  <a:lnTo>
                    <a:pt x="969168" y="596328"/>
                  </a:lnTo>
                  <a:lnTo>
                    <a:pt x="596329" y="969167"/>
                  </a:lnTo>
                  <a:lnTo>
                    <a:pt x="562114" y="993878"/>
                  </a:lnTo>
                  <a:lnTo>
                    <a:pt x="523294" y="1006233"/>
                  </a:lnTo>
                  <a:lnTo>
                    <a:pt x="482939" y="1006233"/>
                  </a:lnTo>
                  <a:lnTo>
                    <a:pt x="444118" y="993878"/>
                  </a:lnTo>
                  <a:lnTo>
                    <a:pt x="409904" y="969168"/>
                  </a:lnTo>
                  <a:close/>
                </a:path>
              </a:pathLst>
            </a:custGeom>
            <a:solidFill>
              <a:srgbClr val="00B6FF"/>
            </a:solidFill>
          </p:spPr>
          <p:txBody>
            <a:bodyPr wrap="square" lIns="0" tIns="0" rIns="0" bIns="0" rtlCol="0"/>
            <a:lstStyle/>
            <a:p/>
          </p:txBody>
        </p:sp>
        <p:sp>
          <p:nvSpPr>
            <p:cNvPr id="21" name="object 21"/>
            <p:cNvSpPr/>
            <p:nvPr/>
          </p:nvSpPr>
          <p:spPr>
            <a:xfrm>
              <a:off x="6589461" y="4270883"/>
              <a:ext cx="4632960" cy="2072639"/>
            </a:xfrm>
            <a:custGeom>
              <a:rect l="l" t="t" r="r" b="b"/>
              <a:pathLst>
                <a:path w="4632959" h="2072639">
                  <a:moveTo>
                    <a:pt x="4632959" y="2072639"/>
                  </a:moveTo>
                  <a:lnTo>
                    <a:pt x="0" y="2072639"/>
                  </a:lnTo>
                  <a:lnTo>
                    <a:pt x="0" y="0"/>
                  </a:lnTo>
                  <a:lnTo>
                    <a:pt x="4632959" y="0"/>
                  </a:lnTo>
                  <a:lnTo>
                    <a:pt x="4632959" y="2072639"/>
                  </a:lnTo>
                  <a:close/>
                </a:path>
              </a:pathLst>
            </a:custGeom>
            <a:solidFill>
              <a:srgbClr val="001C4F">
                <a:alpha val="59999"/>
              </a:srgbClr>
            </a:solidFill>
          </p:spPr>
          <p:txBody>
            <a:bodyPr wrap="square" lIns="0" tIns="0" rIns="0" bIns="0" rtlCol="0"/>
            <a:lstStyle/>
            <a:p/>
          </p:txBody>
        </p:sp>
        <p:sp>
          <p:nvSpPr>
            <p:cNvPr id="22" name="object 22"/>
            <p:cNvSpPr/>
            <p:nvPr/>
          </p:nvSpPr>
          <p:spPr>
            <a:xfrm>
              <a:off x="6589461" y="4270883"/>
              <a:ext cx="4632960" cy="2072639"/>
            </a:xfrm>
            <a:custGeom>
              <a:rect l="l" t="t" r="r" b="b"/>
              <a:pathLst>
                <a:path w="4632959" h="2072639">
                  <a:moveTo>
                    <a:pt x="0" y="0"/>
                  </a:moveTo>
                  <a:lnTo>
                    <a:pt x="4632959" y="0"/>
                  </a:lnTo>
                  <a:lnTo>
                    <a:pt x="4632959" y="2072639"/>
                  </a:lnTo>
                  <a:lnTo>
                    <a:pt x="0" y="2072639"/>
                  </a:lnTo>
                  <a:lnTo>
                    <a:pt x="0" y="0"/>
                  </a:lnTo>
                  <a:close/>
                </a:path>
              </a:pathLst>
            </a:custGeom>
            <a:ln w="6286">
              <a:solidFill>
                <a:srgbClr val="DEF5FF"/>
              </a:solidFill>
            </a:ln>
          </p:spPr>
          <p:txBody>
            <a:bodyPr wrap="square" lIns="0" tIns="0" rIns="0" bIns="0" rtlCol="0"/>
            <a:lstStyle/>
            <a:p/>
          </p:txBody>
        </p:sp>
      </p:grpSp>
      <p:sp>
        <p:nvSpPr>
          <p:cNvPr id="23" name="object 23"/>
          <p:cNvSpPr txBox="1"/>
          <p:nvPr/>
        </p:nvSpPr>
        <p:spPr>
          <a:xfrm>
            <a:off x="7076326" y="4684238"/>
            <a:ext cx="3644900" cy="1143635"/>
          </a:xfrm>
          <a:prstGeom prst="rect">
            <a:avLst/>
          </a:prstGeom>
        </p:spPr>
        <p:txBody>
          <a:bodyPr vert="horz" wrap="square" lIns="0" tIns="173990" rIns="0" bIns="0" rtlCol="0">
            <a:spAutoFit/>
          </a:bodyPr>
          <a:lstStyle/>
          <a:p>
            <a:pPr algn="ctr">
              <a:lnSpc>
                <a:spcPct val="100000"/>
              </a:lnSpc>
              <a:spcBef>
                <a:spcPts val="1370"/>
              </a:spcBef>
            </a:pPr>
            <a:r>
              <a:rPr sz="2300" b="1">
                <a:solidFill>
                  <a:srgbClr val="00B6FF"/>
                </a:solidFill>
                <a:latin typeface="微软雅黑"/>
                <a:cs typeface="微软雅黑"/>
              </a:rPr>
              <a:t>适应多种环</a:t>
            </a:r>
            <a:r>
              <a:rPr sz="2300" b="1" spc="-50">
                <a:solidFill>
                  <a:srgbClr val="00B6FF"/>
                </a:solidFill>
                <a:latin typeface="微软雅黑"/>
                <a:cs typeface="微软雅黑"/>
              </a:rPr>
              <a:t>境</a:t>
            </a:r>
            <a:endParaRPr sz="2300">
              <a:latin typeface="微软雅黑"/>
              <a:cs typeface="微软雅黑"/>
            </a:endParaRPr>
          </a:p>
          <a:p>
            <a:pPr marL="12700" marR="5080" algn="ctr">
              <a:lnSpc>
                <a:spcPct val="120000"/>
              </a:lnSpc>
              <a:spcBef>
                <a:spcPts val="450"/>
              </a:spcBef>
            </a:pPr>
            <a:r>
              <a:rPr sz="1500" spc="-5">
                <a:solidFill>
                  <a:srgbClr val="FFFFFF"/>
                </a:solidFill>
                <a:latin typeface="微软雅黑"/>
                <a:cs typeface="微软雅黑"/>
              </a:rPr>
              <a:t>无论是室内还是室外，变色镜片都能提供舒</a:t>
            </a:r>
            <a:r>
              <a:rPr sz="1500" spc="-10">
                <a:solidFill>
                  <a:srgbClr val="FFFFFF"/>
                </a:solidFill>
                <a:latin typeface="微软雅黑"/>
                <a:cs typeface="微软雅黑"/>
              </a:rPr>
              <a:t>适的视觉体验。</a:t>
            </a:r>
            <a:endParaRPr sz="1500">
              <a:latin typeface="微软雅黑"/>
              <a:cs typeface="微软雅黑"/>
            </a:endParaRPr>
          </a:p>
        </p:txBody>
      </p:sp>
      <p:grpSp>
        <p:nvGrpSpPr>
          <p:cNvPr id="24" name="object 24"/>
          <p:cNvGrpSpPr/>
          <p:nvPr/>
        </p:nvGrpSpPr>
        <p:grpSpPr>
          <a:xfrm>
            <a:off x="3297144" y="1257786"/>
            <a:ext cx="6112510" cy="3516629"/>
            <a:chOff x="3297144" y="1257786"/>
            <a:chExt cx="6112510" cy="3516629"/>
          </a:xfrm>
        </p:grpSpPr>
        <p:sp>
          <p:nvSpPr>
            <p:cNvPr id="25" name="object 25"/>
            <p:cNvSpPr/>
            <p:nvPr/>
          </p:nvSpPr>
          <p:spPr>
            <a:xfrm>
              <a:off x="8402823" y="3767765"/>
              <a:ext cx="1006475" cy="1006475"/>
            </a:xfrm>
            <a:custGeom>
              <a:rect l="l" t="t" r="r" b="b"/>
              <a:pathLst>
                <a:path w="1006475" h="1006475">
                  <a:moveTo>
                    <a:pt x="409904" y="969167"/>
                  </a:moveTo>
                  <a:lnTo>
                    <a:pt x="37065" y="596329"/>
                  </a:lnTo>
                  <a:lnTo>
                    <a:pt x="12355" y="562114"/>
                  </a:lnTo>
                  <a:lnTo>
                    <a:pt x="0" y="523294"/>
                  </a:lnTo>
                  <a:lnTo>
                    <a:pt x="0" y="482938"/>
                  </a:lnTo>
                  <a:lnTo>
                    <a:pt x="12355" y="444118"/>
                  </a:lnTo>
                  <a:lnTo>
                    <a:pt x="37065" y="409904"/>
                  </a:lnTo>
                  <a:lnTo>
                    <a:pt x="409904" y="37065"/>
                  </a:lnTo>
                  <a:lnTo>
                    <a:pt x="444118" y="12355"/>
                  </a:lnTo>
                  <a:lnTo>
                    <a:pt x="482939" y="0"/>
                  </a:lnTo>
                  <a:lnTo>
                    <a:pt x="523295" y="0"/>
                  </a:lnTo>
                  <a:lnTo>
                    <a:pt x="562116" y="12356"/>
                  </a:lnTo>
                  <a:lnTo>
                    <a:pt x="596328" y="37065"/>
                  </a:lnTo>
                  <a:lnTo>
                    <a:pt x="969167" y="409904"/>
                  </a:lnTo>
                  <a:lnTo>
                    <a:pt x="993878" y="444118"/>
                  </a:lnTo>
                  <a:lnTo>
                    <a:pt x="1006232" y="482938"/>
                  </a:lnTo>
                  <a:lnTo>
                    <a:pt x="1006232" y="523294"/>
                  </a:lnTo>
                  <a:lnTo>
                    <a:pt x="993877" y="562114"/>
                  </a:lnTo>
                  <a:lnTo>
                    <a:pt x="969168" y="596328"/>
                  </a:lnTo>
                  <a:lnTo>
                    <a:pt x="596329" y="969167"/>
                  </a:lnTo>
                  <a:lnTo>
                    <a:pt x="562114" y="993878"/>
                  </a:lnTo>
                  <a:lnTo>
                    <a:pt x="523294" y="1006233"/>
                  </a:lnTo>
                  <a:lnTo>
                    <a:pt x="482938" y="1006233"/>
                  </a:lnTo>
                  <a:lnTo>
                    <a:pt x="444118" y="993878"/>
                  </a:lnTo>
                  <a:lnTo>
                    <a:pt x="409904" y="969167"/>
                  </a:lnTo>
                  <a:close/>
                </a:path>
              </a:pathLst>
            </a:custGeom>
            <a:solidFill>
              <a:srgbClr val="405DFF"/>
            </a:solidFill>
          </p:spPr>
          <p:txBody>
            <a:bodyPr wrap="square" lIns="0" tIns="0" rIns="0" bIns="0" rtlCol="0"/>
            <a:lstStyle/>
            <a:p/>
          </p:txBody>
        </p:sp>
        <p:sp>
          <p:nvSpPr>
            <p:cNvPr id="26" name="object 26"/>
            <p:cNvSpPr/>
            <p:nvPr/>
          </p:nvSpPr>
          <p:spPr>
            <a:xfrm>
              <a:off x="3297136" y="1257795"/>
              <a:ext cx="5862955" cy="3267075"/>
            </a:xfrm>
            <a:custGeom>
              <a:rect l="l" t="t" r="r" b="b"/>
              <a:pathLst>
                <a:path w="5862955" h="3267075">
                  <a:moveTo>
                    <a:pt x="71462" y="2878226"/>
                  </a:moveTo>
                  <a:lnTo>
                    <a:pt x="47650" y="2878226"/>
                  </a:lnTo>
                  <a:lnTo>
                    <a:pt x="29146" y="2881985"/>
                  </a:lnTo>
                  <a:lnTo>
                    <a:pt x="13995" y="2892221"/>
                  </a:lnTo>
                  <a:lnTo>
                    <a:pt x="3759" y="2907373"/>
                  </a:lnTo>
                  <a:lnTo>
                    <a:pt x="0" y="2925876"/>
                  </a:lnTo>
                  <a:lnTo>
                    <a:pt x="0" y="3164078"/>
                  </a:lnTo>
                  <a:lnTo>
                    <a:pt x="3746" y="3182620"/>
                  </a:lnTo>
                  <a:lnTo>
                    <a:pt x="13957" y="3197771"/>
                  </a:lnTo>
                  <a:lnTo>
                    <a:pt x="29095" y="3207982"/>
                  </a:lnTo>
                  <a:lnTo>
                    <a:pt x="47650" y="3211728"/>
                  </a:lnTo>
                  <a:lnTo>
                    <a:pt x="71462" y="3211728"/>
                  </a:lnTo>
                  <a:lnTo>
                    <a:pt x="71462" y="2878226"/>
                  </a:lnTo>
                  <a:close/>
                </a:path>
                <a:path w="5862955" h="3267075">
                  <a:moveTo>
                    <a:pt x="381139" y="2878226"/>
                  </a:moveTo>
                  <a:lnTo>
                    <a:pt x="333489" y="2878226"/>
                  </a:lnTo>
                  <a:lnTo>
                    <a:pt x="333489" y="2854414"/>
                  </a:lnTo>
                  <a:lnTo>
                    <a:pt x="329755" y="2835872"/>
                  </a:lnTo>
                  <a:lnTo>
                    <a:pt x="319544" y="2820720"/>
                  </a:lnTo>
                  <a:lnTo>
                    <a:pt x="304393" y="2810510"/>
                  </a:lnTo>
                  <a:lnTo>
                    <a:pt x="285851" y="2806763"/>
                  </a:lnTo>
                  <a:lnTo>
                    <a:pt x="285851" y="2854414"/>
                  </a:lnTo>
                  <a:lnTo>
                    <a:pt x="285851" y="2878226"/>
                  </a:lnTo>
                  <a:lnTo>
                    <a:pt x="190563" y="2878226"/>
                  </a:lnTo>
                  <a:lnTo>
                    <a:pt x="190563" y="2854414"/>
                  </a:lnTo>
                  <a:lnTo>
                    <a:pt x="285851" y="2854414"/>
                  </a:lnTo>
                  <a:lnTo>
                    <a:pt x="285851" y="2806763"/>
                  </a:lnTo>
                  <a:lnTo>
                    <a:pt x="190563" y="2806763"/>
                  </a:lnTo>
                  <a:lnTo>
                    <a:pt x="172021" y="2810510"/>
                  </a:lnTo>
                  <a:lnTo>
                    <a:pt x="156883" y="2820720"/>
                  </a:lnTo>
                  <a:lnTo>
                    <a:pt x="146672" y="2835872"/>
                  </a:lnTo>
                  <a:lnTo>
                    <a:pt x="142925" y="2854414"/>
                  </a:lnTo>
                  <a:lnTo>
                    <a:pt x="142925" y="2878226"/>
                  </a:lnTo>
                  <a:lnTo>
                    <a:pt x="95288" y="2878226"/>
                  </a:lnTo>
                  <a:lnTo>
                    <a:pt x="95288" y="3211728"/>
                  </a:lnTo>
                  <a:lnTo>
                    <a:pt x="381139" y="3211728"/>
                  </a:lnTo>
                  <a:lnTo>
                    <a:pt x="381139" y="2878226"/>
                  </a:lnTo>
                  <a:close/>
                </a:path>
                <a:path w="5862955" h="3267075">
                  <a:moveTo>
                    <a:pt x="476415" y="2925876"/>
                  </a:moveTo>
                  <a:lnTo>
                    <a:pt x="472681" y="2907334"/>
                  </a:lnTo>
                  <a:lnTo>
                    <a:pt x="462457" y="2892183"/>
                  </a:lnTo>
                  <a:lnTo>
                    <a:pt x="447319" y="2881973"/>
                  </a:lnTo>
                  <a:lnTo>
                    <a:pt x="428777" y="2878226"/>
                  </a:lnTo>
                  <a:lnTo>
                    <a:pt x="404952" y="2878226"/>
                  </a:lnTo>
                  <a:lnTo>
                    <a:pt x="404952" y="3211728"/>
                  </a:lnTo>
                  <a:lnTo>
                    <a:pt x="428777" y="3211728"/>
                  </a:lnTo>
                  <a:lnTo>
                    <a:pt x="447319" y="3207982"/>
                  </a:lnTo>
                  <a:lnTo>
                    <a:pt x="462457" y="3197771"/>
                  </a:lnTo>
                  <a:lnTo>
                    <a:pt x="472681" y="3182620"/>
                  </a:lnTo>
                  <a:lnTo>
                    <a:pt x="476415" y="3164078"/>
                  </a:lnTo>
                  <a:lnTo>
                    <a:pt x="476415" y="2925876"/>
                  </a:lnTo>
                  <a:close/>
                </a:path>
                <a:path w="5862955" h="3267075">
                  <a:moveTo>
                    <a:pt x="5809856" y="87845"/>
                  </a:moveTo>
                  <a:lnTo>
                    <a:pt x="5802871" y="60147"/>
                  </a:lnTo>
                  <a:lnTo>
                    <a:pt x="5739219" y="122923"/>
                  </a:lnTo>
                  <a:lnTo>
                    <a:pt x="5685764" y="69456"/>
                  </a:lnTo>
                  <a:lnTo>
                    <a:pt x="5749277" y="6807"/>
                  </a:lnTo>
                  <a:lnTo>
                    <a:pt x="5721680" y="0"/>
                  </a:lnTo>
                  <a:lnTo>
                    <a:pt x="5693435" y="1308"/>
                  </a:lnTo>
                  <a:lnTo>
                    <a:pt x="5666448" y="10744"/>
                  </a:lnTo>
                  <a:lnTo>
                    <a:pt x="5642610" y="28308"/>
                  </a:lnTo>
                  <a:lnTo>
                    <a:pt x="5622506" y="57467"/>
                  </a:lnTo>
                  <a:lnTo>
                    <a:pt x="5614263" y="90601"/>
                  </a:lnTo>
                  <a:lnTo>
                    <a:pt x="5617819" y="124434"/>
                  </a:lnTo>
                  <a:lnTo>
                    <a:pt x="5633123" y="155663"/>
                  </a:lnTo>
                  <a:lnTo>
                    <a:pt x="5604281" y="179819"/>
                  </a:lnTo>
                  <a:lnTo>
                    <a:pt x="5505107" y="80264"/>
                  </a:lnTo>
                  <a:lnTo>
                    <a:pt x="5504726" y="49949"/>
                  </a:lnTo>
                  <a:lnTo>
                    <a:pt x="5445811" y="13893"/>
                  </a:lnTo>
                  <a:lnTo>
                    <a:pt x="5416969" y="42773"/>
                  </a:lnTo>
                  <a:lnTo>
                    <a:pt x="5452796" y="100380"/>
                  </a:lnTo>
                  <a:lnTo>
                    <a:pt x="5483758" y="100393"/>
                  </a:lnTo>
                  <a:lnTo>
                    <a:pt x="5581789" y="198678"/>
                  </a:lnTo>
                  <a:lnTo>
                    <a:pt x="5475567" y="287655"/>
                  </a:lnTo>
                  <a:lnTo>
                    <a:pt x="5475567" y="343281"/>
                  </a:lnTo>
                  <a:lnTo>
                    <a:pt x="5475554" y="352856"/>
                  </a:lnTo>
                  <a:lnTo>
                    <a:pt x="5463756" y="364667"/>
                  </a:lnTo>
                  <a:lnTo>
                    <a:pt x="5454193" y="364667"/>
                  </a:lnTo>
                  <a:lnTo>
                    <a:pt x="5442356" y="352856"/>
                  </a:lnTo>
                  <a:lnTo>
                    <a:pt x="5442369" y="343281"/>
                  </a:lnTo>
                  <a:lnTo>
                    <a:pt x="5454193" y="331470"/>
                  </a:lnTo>
                  <a:lnTo>
                    <a:pt x="5463756" y="331470"/>
                  </a:lnTo>
                  <a:lnTo>
                    <a:pt x="5475567" y="343281"/>
                  </a:lnTo>
                  <a:lnTo>
                    <a:pt x="5475567" y="287655"/>
                  </a:lnTo>
                  <a:lnTo>
                    <a:pt x="5434190" y="322300"/>
                  </a:lnTo>
                  <a:lnTo>
                    <a:pt x="5427548" y="332295"/>
                  </a:lnTo>
                  <a:lnTo>
                    <a:pt x="5425338" y="343674"/>
                  </a:lnTo>
                  <a:lnTo>
                    <a:pt x="5427548" y="355053"/>
                  </a:lnTo>
                  <a:lnTo>
                    <a:pt x="5434190" y="365061"/>
                  </a:lnTo>
                  <a:lnTo>
                    <a:pt x="5444883" y="375742"/>
                  </a:lnTo>
                  <a:lnTo>
                    <a:pt x="5454878" y="382397"/>
                  </a:lnTo>
                  <a:lnTo>
                    <a:pt x="5466258" y="384606"/>
                  </a:lnTo>
                  <a:lnTo>
                    <a:pt x="5477637" y="382397"/>
                  </a:lnTo>
                  <a:lnTo>
                    <a:pt x="5487644" y="375742"/>
                  </a:lnTo>
                  <a:lnTo>
                    <a:pt x="5497779" y="364667"/>
                  </a:lnTo>
                  <a:lnTo>
                    <a:pt x="5528170" y="331470"/>
                  </a:lnTo>
                  <a:lnTo>
                    <a:pt x="5617197" y="234200"/>
                  </a:lnTo>
                  <a:lnTo>
                    <a:pt x="5635625" y="252679"/>
                  </a:lnTo>
                  <a:lnTo>
                    <a:pt x="5619153" y="269125"/>
                  </a:lnTo>
                  <a:lnTo>
                    <a:pt x="5619153" y="278701"/>
                  </a:lnTo>
                  <a:lnTo>
                    <a:pt x="5625071" y="284607"/>
                  </a:lnTo>
                  <a:lnTo>
                    <a:pt x="5683148" y="343281"/>
                  </a:lnTo>
                  <a:lnTo>
                    <a:pt x="5724652" y="385152"/>
                  </a:lnTo>
                  <a:lnTo>
                    <a:pt x="5734240" y="385152"/>
                  </a:lnTo>
                  <a:lnTo>
                    <a:pt x="5788812" y="330581"/>
                  </a:lnTo>
                  <a:lnTo>
                    <a:pt x="5788812" y="321005"/>
                  </a:lnTo>
                  <a:lnTo>
                    <a:pt x="5782894" y="315099"/>
                  </a:lnTo>
                  <a:lnTo>
                    <a:pt x="5702808" y="234200"/>
                  </a:lnTo>
                  <a:lnTo>
                    <a:pt x="5700649" y="232016"/>
                  </a:lnTo>
                  <a:lnTo>
                    <a:pt x="5683313" y="214553"/>
                  </a:lnTo>
                  <a:lnTo>
                    <a:pt x="5673725" y="214553"/>
                  </a:lnTo>
                  <a:lnTo>
                    <a:pt x="5656275" y="232016"/>
                  </a:lnTo>
                  <a:lnTo>
                    <a:pt x="5636946" y="212610"/>
                  </a:lnTo>
                  <a:lnTo>
                    <a:pt x="5664035" y="183019"/>
                  </a:lnTo>
                  <a:lnTo>
                    <a:pt x="5693740" y="193967"/>
                  </a:lnTo>
                  <a:lnTo>
                    <a:pt x="5724931" y="195046"/>
                  </a:lnTo>
                  <a:lnTo>
                    <a:pt x="5755068" y="186169"/>
                  </a:lnTo>
                  <a:lnTo>
                    <a:pt x="5759501" y="183019"/>
                  </a:lnTo>
                  <a:lnTo>
                    <a:pt x="5763996" y="179819"/>
                  </a:lnTo>
                  <a:lnTo>
                    <a:pt x="5781624" y="167284"/>
                  </a:lnTo>
                  <a:lnTo>
                    <a:pt x="5799252" y="143332"/>
                  </a:lnTo>
                  <a:lnTo>
                    <a:pt x="5806325" y="122923"/>
                  </a:lnTo>
                  <a:lnTo>
                    <a:pt x="5808650" y="116205"/>
                  </a:lnTo>
                  <a:lnTo>
                    <a:pt x="5809856" y="87845"/>
                  </a:lnTo>
                  <a:close/>
                </a:path>
                <a:path w="5862955" h="3267075">
                  <a:moveTo>
                    <a:pt x="5862764" y="3013100"/>
                  </a:moveTo>
                  <a:lnTo>
                    <a:pt x="5858675" y="2967444"/>
                  </a:lnTo>
                  <a:lnTo>
                    <a:pt x="5846877" y="2924479"/>
                  </a:lnTo>
                  <a:lnTo>
                    <a:pt x="5828093" y="2884906"/>
                  </a:lnTo>
                  <a:lnTo>
                    <a:pt x="5803036" y="2849461"/>
                  </a:lnTo>
                  <a:lnTo>
                    <a:pt x="5790641" y="2837065"/>
                  </a:lnTo>
                  <a:lnTo>
                    <a:pt x="5790641" y="2922168"/>
                  </a:lnTo>
                  <a:lnTo>
                    <a:pt x="5790641" y="3104019"/>
                  </a:lnTo>
                  <a:lnTo>
                    <a:pt x="5752389" y="3156889"/>
                  </a:lnTo>
                  <a:lnTo>
                    <a:pt x="5699722" y="3194939"/>
                  </a:lnTo>
                  <a:lnTo>
                    <a:pt x="5665686" y="3126613"/>
                  </a:lnTo>
                  <a:lnTo>
                    <a:pt x="5666397" y="3126282"/>
                  </a:lnTo>
                  <a:lnTo>
                    <a:pt x="5683453" y="3115792"/>
                  </a:lnTo>
                  <a:lnTo>
                    <a:pt x="5698617" y="3102775"/>
                  </a:lnTo>
                  <a:lnTo>
                    <a:pt x="5710085" y="3089287"/>
                  </a:lnTo>
                  <a:lnTo>
                    <a:pt x="5711647" y="3087433"/>
                  </a:lnTo>
                  <a:lnTo>
                    <a:pt x="5722328" y="3069983"/>
                  </a:lnTo>
                  <a:lnTo>
                    <a:pt x="5790641" y="3104019"/>
                  </a:lnTo>
                  <a:lnTo>
                    <a:pt x="5790641" y="2922168"/>
                  </a:lnTo>
                  <a:lnTo>
                    <a:pt x="5722328" y="2956204"/>
                  </a:lnTo>
                  <a:lnTo>
                    <a:pt x="5721985" y="2955493"/>
                  </a:lnTo>
                  <a:lnTo>
                    <a:pt x="5711495" y="2938449"/>
                  </a:lnTo>
                  <a:lnTo>
                    <a:pt x="5710174" y="2936900"/>
                  </a:lnTo>
                  <a:lnTo>
                    <a:pt x="5698477" y="2923286"/>
                  </a:lnTo>
                  <a:lnTo>
                    <a:pt x="5684990" y="2911830"/>
                  </a:lnTo>
                  <a:lnTo>
                    <a:pt x="5684990" y="3013100"/>
                  </a:lnTo>
                  <a:lnTo>
                    <a:pt x="5678995" y="3042755"/>
                  </a:lnTo>
                  <a:lnTo>
                    <a:pt x="5662676" y="3066973"/>
                  </a:lnTo>
                  <a:lnTo>
                    <a:pt x="5638457" y="3083293"/>
                  </a:lnTo>
                  <a:lnTo>
                    <a:pt x="5608802" y="3089287"/>
                  </a:lnTo>
                  <a:lnTo>
                    <a:pt x="5579135" y="3083293"/>
                  </a:lnTo>
                  <a:lnTo>
                    <a:pt x="5559399" y="3069983"/>
                  </a:lnTo>
                  <a:lnTo>
                    <a:pt x="5554929" y="3066973"/>
                  </a:lnTo>
                  <a:lnTo>
                    <a:pt x="5551906" y="3062503"/>
                  </a:lnTo>
                  <a:lnTo>
                    <a:pt x="5551906" y="3126613"/>
                  </a:lnTo>
                  <a:lnTo>
                    <a:pt x="5517883" y="3194939"/>
                  </a:lnTo>
                  <a:lnTo>
                    <a:pt x="5465000" y="3156686"/>
                  </a:lnTo>
                  <a:lnTo>
                    <a:pt x="5426964" y="3104019"/>
                  </a:lnTo>
                  <a:lnTo>
                    <a:pt x="5495277" y="3069983"/>
                  </a:lnTo>
                  <a:lnTo>
                    <a:pt x="5495607" y="3070695"/>
                  </a:lnTo>
                  <a:lnTo>
                    <a:pt x="5506097" y="3087738"/>
                  </a:lnTo>
                  <a:lnTo>
                    <a:pt x="5519115" y="3102902"/>
                  </a:lnTo>
                  <a:lnTo>
                    <a:pt x="5534457" y="3115945"/>
                  </a:lnTo>
                  <a:lnTo>
                    <a:pt x="5551906" y="3126613"/>
                  </a:lnTo>
                  <a:lnTo>
                    <a:pt x="5551906" y="3062503"/>
                  </a:lnTo>
                  <a:lnTo>
                    <a:pt x="5538597" y="3042755"/>
                  </a:lnTo>
                  <a:lnTo>
                    <a:pt x="5532602" y="3013100"/>
                  </a:lnTo>
                  <a:lnTo>
                    <a:pt x="5538597" y="2983433"/>
                  </a:lnTo>
                  <a:lnTo>
                    <a:pt x="5554929" y="2959214"/>
                  </a:lnTo>
                  <a:lnTo>
                    <a:pt x="5559399" y="2956204"/>
                  </a:lnTo>
                  <a:lnTo>
                    <a:pt x="5579135" y="2942894"/>
                  </a:lnTo>
                  <a:lnTo>
                    <a:pt x="5608802" y="2936900"/>
                  </a:lnTo>
                  <a:lnTo>
                    <a:pt x="5638457" y="2942894"/>
                  </a:lnTo>
                  <a:lnTo>
                    <a:pt x="5662676" y="2959214"/>
                  </a:lnTo>
                  <a:lnTo>
                    <a:pt x="5678995" y="2983433"/>
                  </a:lnTo>
                  <a:lnTo>
                    <a:pt x="5684990" y="3013100"/>
                  </a:lnTo>
                  <a:lnTo>
                    <a:pt x="5684990" y="2911830"/>
                  </a:lnTo>
                  <a:lnTo>
                    <a:pt x="5683135" y="2910243"/>
                  </a:lnTo>
                  <a:lnTo>
                    <a:pt x="5665686" y="2899575"/>
                  </a:lnTo>
                  <a:lnTo>
                    <a:pt x="5699722" y="2831249"/>
                  </a:lnTo>
                  <a:lnTo>
                    <a:pt x="5752592" y="2869501"/>
                  </a:lnTo>
                  <a:lnTo>
                    <a:pt x="5790641" y="2922168"/>
                  </a:lnTo>
                  <a:lnTo>
                    <a:pt x="5790641" y="2837065"/>
                  </a:lnTo>
                  <a:lnTo>
                    <a:pt x="5784824" y="2831249"/>
                  </a:lnTo>
                  <a:lnTo>
                    <a:pt x="5772429" y="2818854"/>
                  </a:lnTo>
                  <a:lnTo>
                    <a:pt x="5736983" y="2793796"/>
                  </a:lnTo>
                  <a:lnTo>
                    <a:pt x="5697423" y="2775013"/>
                  </a:lnTo>
                  <a:lnTo>
                    <a:pt x="5654446" y="2763215"/>
                  </a:lnTo>
                  <a:lnTo>
                    <a:pt x="5608802" y="2759125"/>
                  </a:lnTo>
                  <a:lnTo>
                    <a:pt x="5563146" y="2763215"/>
                  </a:lnTo>
                  <a:lnTo>
                    <a:pt x="5551906" y="2766314"/>
                  </a:lnTo>
                  <a:lnTo>
                    <a:pt x="5551906" y="2899575"/>
                  </a:lnTo>
                  <a:lnTo>
                    <a:pt x="5551195" y="2899905"/>
                  </a:lnTo>
                  <a:lnTo>
                    <a:pt x="5534152" y="2910395"/>
                  </a:lnTo>
                  <a:lnTo>
                    <a:pt x="5518988" y="2923413"/>
                  </a:lnTo>
                  <a:lnTo>
                    <a:pt x="5505945" y="2938754"/>
                  </a:lnTo>
                  <a:lnTo>
                    <a:pt x="5495277" y="2956204"/>
                  </a:lnTo>
                  <a:lnTo>
                    <a:pt x="5426964" y="2922168"/>
                  </a:lnTo>
                  <a:lnTo>
                    <a:pt x="5465216" y="2869298"/>
                  </a:lnTo>
                  <a:lnTo>
                    <a:pt x="5517883" y="2831249"/>
                  </a:lnTo>
                  <a:lnTo>
                    <a:pt x="5551906" y="2899575"/>
                  </a:lnTo>
                  <a:lnTo>
                    <a:pt x="5551906" y="2766314"/>
                  </a:lnTo>
                  <a:lnTo>
                    <a:pt x="5480609" y="2793796"/>
                  </a:lnTo>
                  <a:lnTo>
                    <a:pt x="5445163" y="2818854"/>
                  </a:lnTo>
                  <a:lnTo>
                    <a:pt x="5414556" y="2849461"/>
                  </a:lnTo>
                  <a:lnTo>
                    <a:pt x="5389499" y="2884906"/>
                  </a:lnTo>
                  <a:lnTo>
                    <a:pt x="5370715" y="2924479"/>
                  </a:lnTo>
                  <a:lnTo>
                    <a:pt x="5358917" y="2967444"/>
                  </a:lnTo>
                  <a:lnTo>
                    <a:pt x="5354828" y="3013100"/>
                  </a:lnTo>
                  <a:lnTo>
                    <a:pt x="5358917" y="3058744"/>
                  </a:lnTo>
                  <a:lnTo>
                    <a:pt x="5370715" y="3101708"/>
                  </a:lnTo>
                  <a:lnTo>
                    <a:pt x="5389499" y="3141281"/>
                  </a:lnTo>
                  <a:lnTo>
                    <a:pt x="5414556" y="3176727"/>
                  </a:lnTo>
                  <a:lnTo>
                    <a:pt x="5445163" y="3207334"/>
                  </a:lnTo>
                  <a:lnTo>
                    <a:pt x="5480609" y="3232391"/>
                  </a:lnTo>
                  <a:lnTo>
                    <a:pt x="5520182" y="3251174"/>
                  </a:lnTo>
                  <a:lnTo>
                    <a:pt x="5563146" y="3262973"/>
                  </a:lnTo>
                  <a:lnTo>
                    <a:pt x="5608802" y="3267062"/>
                  </a:lnTo>
                  <a:lnTo>
                    <a:pt x="5654446" y="3262973"/>
                  </a:lnTo>
                  <a:lnTo>
                    <a:pt x="5697423" y="3251174"/>
                  </a:lnTo>
                  <a:lnTo>
                    <a:pt x="5736983" y="3232391"/>
                  </a:lnTo>
                  <a:lnTo>
                    <a:pt x="5772429" y="3207334"/>
                  </a:lnTo>
                  <a:lnTo>
                    <a:pt x="5784824" y="3194939"/>
                  </a:lnTo>
                  <a:lnTo>
                    <a:pt x="5803036" y="3176727"/>
                  </a:lnTo>
                  <a:lnTo>
                    <a:pt x="5828093" y="3141281"/>
                  </a:lnTo>
                  <a:lnTo>
                    <a:pt x="5846877" y="3101708"/>
                  </a:lnTo>
                  <a:lnTo>
                    <a:pt x="5855589" y="3069983"/>
                  </a:lnTo>
                  <a:lnTo>
                    <a:pt x="5858675" y="3058744"/>
                  </a:lnTo>
                  <a:lnTo>
                    <a:pt x="5862764" y="3013100"/>
                  </a:lnTo>
                  <a:close/>
                </a:path>
              </a:pathLst>
            </a:custGeom>
            <a:solidFill>
              <a:srgbClr val="FFFFFF"/>
            </a:solidFill>
          </p:spPr>
          <p:txBody>
            <a:bodyPr wrap="square" lIns="0" tIns="0" rIns="0" bIns="0" rtlCol="0"/>
            <a:lstStyle/>
            <a:p/>
          </p:txBody>
        </p:sp>
      </p:grpSp>
      <p:grpSp>
        <p:nvGrpSpPr>
          <p:cNvPr id="27" name="object 27"/>
          <p:cNvGrpSpPr/>
          <p:nvPr/>
        </p:nvGrpSpPr>
        <p:grpSpPr>
          <a:xfrm>
            <a:off x="454963" y="331167"/>
            <a:ext cx="515620" cy="440055"/>
            <a:chOff x="454963" y="331167"/>
            <a:chExt cx="515620" cy="440055"/>
          </a:xfrm>
        </p:grpSpPr>
        <p:pic>
          <p:nvPicPr>
            <p:cNvPr id="28" name="object 28"/>
            <p:cNvPicPr/>
            <p:nvPr/>
          </p:nvPicPr>
          <p:blipFill>
            <a:blip r:embed="rId2"/>
            <a:stretch>
              <a:fillRect/>
            </a:stretch>
          </p:blipFill>
          <p:spPr>
            <a:xfrm>
              <a:off x="454963" y="331167"/>
              <a:ext cx="84147" cy="84146"/>
            </a:xfrm>
            <a:prstGeom prst="rect">
              <a:avLst/>
            </a:prstGeom>
          </p:spPr>
        </p:pic>
        <p:pic>
          <p:nvPicPr>
            <p:cNvPr id="29" name="object 29"/>
            <p:cNvPicPr/>
            <p:nvPr/>
          </p:nvPicPr>
          <p:blipFill>
            <a:blip r:embed="rId3"/>
            <a:stretch>
              <a:fillRect/>
            </a:stretch>
          </p:blipFill>
          <p:spPr>
            <a:xfrm>
              <a:off x="575049" y="337742"/>
              <a:ext cx="78137" cy="78136"/>
            </a:xfrm>
            <a:prstGeom prst="rect">
              <a:avLst/>
            </a:prstGeom>
          </p:spPr>
        </p:pic>
        <p:pic>
          <p:nvPicPr>
            <p:cNvPr id="30" name="object 30"/>
            <p:cNvPicPr/>
            <p:nvPr/>
          </p:nvPicPr>
          <p:blipFill>
            <a:blip r:embed="rId4"/>
            <a:stretch>
              <a:fillRect/>
            </a:stretch>
          </p:blipFill>
          <p:spPr>
            <a:xfrm>
              <a:off x="689124" y="339459"/>
              <a:ext cx="74704" cy="74703"/>
            </a:xfrm>
            <a:prstGeom prst="rect">
              <a:avLst/>
            </a:prstGeom>
          </p:spPr>
        </p:pic>
        <p:pic>
          <p:nvPicPr>
            <p:cNvPr id="31" name="object 31"/>
            <p:cNvPicPr/>
            <p:nvPr/>
          </p:nvPicPr>
          <p:blipFill>
            <a:blip r:embed="rId5"/>
            <a:stretch>
              <a:fillRect/>
            </a:stretch>
          </p:blipFill>
          <p:spPr>
            <a:xfrm>
              <a:off x="799767" y="348429"/>
              <a:ext cx="69238" cy="69237"/>
            </a:xfrm>
            <a:prstGeom prst="rect">
              <a:avLst/>
            </a:prstGeom>
          </p:spPr>
        </p:pic>
        <p:pic>
          <p:nvPicPr>
            <p:cNvPr id="32" name="object 32"/>
            <p:cNvPicPr/>
            <p:nvPr/>
          </p:nvPicPr>
          <p:blipFill>
            <a:blip r:embed="rId6"/>
            <a:stretch>
              <a:fillRect/>
            </a:stretch>
          </p:blipFill>
          <p:spPr>
            <a:xfrm>
              <a:off x="904944" y="344296"/>
              <a:ext cx="65594" cy="65593"/>
            </a:xfrm>
            <a:prstGeom prst="rect">
              <a:avLst/>
            </a:prstGeom>
          </p:spPr>
        </p:pic>
        <p:pic>
          <p:nvPicPr>
            <p:cNvPr id="33" name="object 33"/>
            <p:cNvPicPr/>
            <p:nvPr/>
          </p:nvPicPr>
          <p:blipFill>
            <a:blip r:embed="rId7"/>
            <a:stretch>
              <a:fillRect/>
            </a:stretch>
          </p:blipFill>
          <p:spPr>
            <a:xfrm>
              <a:off x="454963" y="448941"/>
              <a:ext cx="84147" cy="84146"/>
            </a:xfrm>
            <a:prstGeom prst="rect">
              <a:avLst/>
            </a:prstGeom>
          </p:spPr>
        </p:pic>
        <p:pic>
          <p:nvPicPr>
            <p:cNvPr id="34" name="object 34"/>
            <p:cNvPicPr/>
            <p:nvPr/>
          </p:nvPicPr>
          <p:blipFill>
            <a:blip r:embed="rId3"/>
            <a:stretch>
              <a:fillRect/>
            </a:stretch>
          </p:blipFill>
          <p:spPr>
            <a:xfrm>
              <a:off x="575049" y="455516"/>
              <a:ext cx="78137" cy="78136"/>
            </a:xfrm>
            <a:prstGeom prst="rect">
              <a:avLst/>
            </a:prstGeom>
          </p:spPr>
        </p:pic>
        <p:pic>
          <p:nvPicPr>
            <p:cNvPr id="35" name="object 35"/>
            <p:cNvPicPr/>
            <p:nvPr/>
          </p:nvPicPr>
          <p:blipFill>
            <a:blip r:embed="rId4"/>
            <a:stretch>
              <a:fillRect/>
            </a:stretch>
          </p:blipFill>
          <p:spPr>
            <a:xfrm>
              <a:off x="689124" y="457232"/>
              <a:ext cx="74703" cy="74704"/>
            </a:xfrm>
            <a:prstGeom prst="rect">
              <a:avLst/>
            </a:prstGeom>
          </p:spPr>
        </p:pic>
        <p:pic>
          <p:nvPicPr>
            <p:cNvPr id="36" name="object 36"/>
            <p:cNvPicPr/>
            <p:nvPr/>
          </p:nvPicPr>
          <p:blipFill>
            <a:blip r:embed="rId8"/>
            <a:stretch>
              <a:fillRect/>
            </a:stretch>
          </p:blipFill>
          <p:spPr>
            <a:xfrm>
              <a:off x="799767" y="466202"/>
              <a:ext cx="69237" cy="69237"/>
            </a:xfrm>
            <a:prstGeom prst="rect">
              <a:avLst/>
            </a:prstGeom>
          </p:spPr>
        </p:pic>
        <p:pic>
          <p:nvPicPr>
            <p:cNvPr id="37" name="object 37"/>
            <p:cNvPicPr/>
            <p:nvPr/>
          </p:nvPicPr>
          <p:blipFill>
            <a:blip r:embed="rId6"/>
            <a:stretch>
              <a:fillRect/>
            </a:stretch>
          </p:blipFill>
          <p:spPr>
            <a:xfrm>
              <a:off x="904944" y="462069"/>
              <a:ext cx="65594" cy="65594"/>
            </a:xfrm>
            <a:prstGeom prst="rect">
              <a:avLst/>
            </a:prstGeom>
          </p:spPr>
        </p:pic>
        <p:pic>
          <p:nvPicPr>
            <p:cNvPr id="38" name="object 38"/>
            <p:cNvPicPr/>
            <p:nvPr/>
          </p:nvPicPr>
          <p:blipFill>
            <a:blip r:embed="rId7"/>
            <a:stretch>
              <a:fillRect/>
            </a:stretch>
          </p:blipFill>
          <p:spPr>
            <a:xfrm>
              <a:off x="454963" y="566714"/>
              <a:ext cx="84147" cy="84146"/>
            </a:xfrm>
            <a:prstGeom prst="rect">
              <a:avLst/>
            </a:prstGeom>
          </p:spPr>
        </p:pic>
        <p:pic>
          <p:nvPicPr>
            <p:cNvPr id="39" name="object 39"/>
            <p:cNvPicPr/>
            <p:nvPr/>
          </p:nvPicPr>
          <p:blipFill>
            <a:blip r:embed="rId9"/>
            <a:stretch>
              <a:fillRect/>
            </a:stretch>
          </p:blipFill>
          <p:spPr>
            <a:xfrm>
              <a:off x="575049" y="573290"/>
              <a:ext cx="78137" cy="78136"/>
            </a:xfrm>
            <a:prstGeom prst="rect">
              <a:avLst/>
            </a:prstGeom>
          </p:spPr>
        </p:pic>
        <p:pic>
          <p:nvPicPr>
            <p:cNvPr id="40" name="object 40"/>
            <p:cNvPicPr/>
            <p:nvPr/>
          </p:nvPicPr>
          <p:blipFill>
            <a:blip r:embed="rId10"/>
            <a:stretch>
              <a:fillRect/>
            </a:stretch>
          </p:blipFill>
          <p:spPr>
            <a:xfrm>
              <a:off x="689124" y="575006"/>
              <a:ext cx="74703" cy="74704"/>
            </a:xfrm>
            <a:prstGeom prst="rect">
              <a:avLst/>
            </a:prstGeom>
          </p:spPr>
        </p:pic>
        <p:pic>
          <p:nvPicPr>
            <p:cNvPr id="41" name="object 41"/>
            <p:cNvPicPr/>
            <p:nvPr/>
          </p:nvPicPr>
          <p:blipFill>
            <a:blip r:embed="rId8"/>
            <a:stretch>
              <a:fillRect/>
            </a:stretch>
          </p:blipFill>
          <p:spPr>
            <a:xfrm>
              <a:off x="799767" y="583976"/>
              <a:ext cx="69237" cy="69237"/>
            </a:xfrm>
            <a:prstGeom prst="rect">
              <a:avLst/>
            </a:prstGeom>
          </p:spPr>
        </p:pic>
        <p:pic>
          <p:nvPicPr>
            <p:cNvPr id="42" name="object 42"/>
            <p:cNvPicPr/>
            <p:nvPr/>
          </p:nvPicPr>
          <p:blipFill>
            <a:blip r:embed="rId6"/>
            <a:stretch>
              <a:fillRect/>
            </a:stretch>
          </p:blipFill>
          <p:spPr>
            <a:xfrm>
              <a:off x="904944" y="579843"/>
              <a:ext cx="65594" cy="65594"/>
            </a:xfrm>
            <a:prstGeom prst="rect">
              <a:avLst/>
            </a:prstGeom>
          </p:spPr>
        </p:pic>
        <p:pic>
          <p:nvPicPr>
            <p:cNvPr id="43" name="object 43"/>
            <p:cNvPicPr/>
            <p:nvPr/>
          </p:nvPicPr>
          <p:blipFill>
            <a:blip r:embed="rId2"/>
            <a:stretch>
              <a:fillRect/>
            </a:stretch>
          </p:blipFill>
          <p:spPr>
            <a:xfrm>
              <a:off x="454963" y="684488"/>
              <a:ext cx="84147" cy="84146"/>
            </a:xfrm>
            <a:prstGeom prst="rect">
              <a:avLst/>
            </a:prstGeom>
          </p:spPr>
        </p:pic>
        <p:pic>
          <p:nvPicPr>
            <p:cNvPr id="44" name="object 44"/>
            <p:cNvPicPr/>
            <p:nvPr/>
          </p:nvPicPr>
          <p:blipFill>
            <a:blip r:embed="rId9"/>
            <a:stretch>
              <a:fillRect/>
            </a:stretch>
          </p:blipFill>
          <p:spPr>
            <a:xfrm>
              <a:off x="575049" y="691063"/>
              <a:ext cx="78137" cy="78136"/>
            </a:xfrm>
            <a:prstGeom prst="rect">
              <a:avLst/>
            </a:prstGeom>
          </p:spPr>
        </p:pic>
        <p:pic>
          <p:nvPicPr>
            <p:cNvPr id="45" name="object 45"/>
            <p:cNvPicPr/>
            <p:nvPr/>
          </p:nvPicPr>
          <p:blipFill>
            <a:blip r:embed="rId4"/>
            <a:stretch>
              <a:fillRect/>
            </a:stretch>
          </p:blipFill>
          <p:spPr>
            <a:xfrm>
              <a:off x="689124" y="692780"/>
              <a:ext cx="74703" cy="74704"/>
            </a:xfrm>
            <a:prstGeom prst="rect">
              <a:avLst/>
            </a:prstGeom>
          </p:spPr>
        </p:pic>
        <p:pic>
          <p:nvPicPr>
            <p:cNvPr id="46" name="object 46"/>
            <p:cNvPicPr/>
            <p:nvPr/>
          </p:nvPicPr>
          <p:blipFill>
            <a:blip r:embed="rId5"/>
            <a:stretch>
              <a:fillRect/>
            </a:stretch>
          </p:blipFill>
          <p:spPr>
            <a:xfrm>
              <a:off x="799767" y="701750"/>
              <a:ext cx="69237" cy="69237"/>
            </a:xfrm>
            <a:prstGeom prst="rect">
              <a:avLst/>
            </a:prstGeom>
          </p:spPr>
        </p:pic>
        <p:pic>
          <p:nvPicPr>
            <p:cNvPr id="47" name="object 47"/>
            <p:cNvPicPr/>
            <p:nvPr/>
          </p:nvPicPr>
          <p:blipFill>
            <a:blip r:embed="rId6"/>
            <a:stretch>
              <a:fillRect/>
            </a:stretch>
          </p:blipFill>
          <p:spPr>
            <a:xfrm>
              <a:off x="904944" y="697617"/>
              <a:ext cx="65594" cy="65594"/>
            </a:xfrm>
            <a:prstGeom prst="rect">
              <a:avLst/>
            </a:prstGeom>
          </p:spPr>
        </p:pic>
      </p:grpSp>
      <p:sp>
        <p:nvSpPr>
          <p:cNvPr id="48" name="object 48"/>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变色镜片定义及功能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74953" y="1701391"/>
            <a:ext cx="2501900" cy="83185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早期阶</a:t>
            </a:r>
            <a:r>
              <a:rPr sz="2300" b="1" spc="-50">
                <a:solidFill>
                  <a:srgbClr val="00B6FF"/>
                </a:solidFill>
                <a:latin typeface="微软雅黑"/>
                <a:cs typeface="微软雅黑"/>
              </a:rPr>
              <a:t>段</a:t>
            </a:r>
            <a:endParaRPr sz="2300">
              <a:latin typeface="微软雅黑"/>
              <a:cs typeface="微软雅黑"/>
            </a:endParaRPr>
          </a:p>
          <a:p>
            <a:pPr marL="12700">
              <a:lnSpc>
                <a:spcPct val="100000"/>
              </a:lnSpc>
              <a:spcBef>
                <a:spcPts val="1760"/>
              </a:spcBef>
            </a:pPr>
            <a:r>
              <a:rPr sz="1500" spc="-5">
                <a:solidFill>
                  <a:srgbClr val="FFFFFF"/>
                </a:solidFill>
                <a:latin typeface="微软雅黑"/>
                <a:cs typeface="微软雅黑"/>
              </a:rPr>
              <a:t>以手动调节为主，操作不便。</a:t>
            </a:r>
            <a:endParaRPr sz="1500">
              <a:latin typeface="微软雅黑"/>
              <a:cs typeface="微软雅黑"/>
            </a:endParaRPr>
          </a:p>
        </p:txBody>
      </p:sp>
      <p:sp>
        <p:nvSpPr>
          <p:cNvPr id="3" name="object 3"/>
          <p:cNvSpPr txBox="1"/>
          <p:nvPr/>
        </p:nvSpPr>
        <p:spPr>
          <a:xfrm>
            <a:off x="800717" y="4235722"/>
            <a:ext cx="4597400" cy="84963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技术革</a:t>
            </a:r>
            <a:r>
              <a:rPr sz="2300" b="1" spc="-50">
                <a:solidFill>
                  <a:srgbClr val="00B6FF"/>
                </a:solidFill>
                <a:latin typeface="微软雅黑"/>
                <a:cs typeface="微软雅黑"/>
              </a:rPr>
              <a:t>新</a:t>
            </a:r>
            <a:endParaRPr sz="2300">
              <a:latin typeface="微软雅黑"/>
              <a:cs typeface="微软雅黑"/>
            </a:endParaRPr>
          </a:p>
          <a:p>
            <a:pPr marL="12700">
              <a:lnSpc>
                <a:spcPct val="100000"/>
              </a:lnSpc>
              <a:spcBef>
                <a:spcPts val="1900"/>
              </a:spcBef>
            </a:pPr>
            <a:r>
              <a:rPr sz="1500" spc="-5">
                <a:solidFill>
                  <a:srgbClr val="FFFFFF"/>
                </a:solidFill>
                <a:latin typeface="微软雅黑"/>
                <a:cs typeface="微软雅黑"/>
              </a:rPr>
              <a:t>随着光敏材料和技术的发展，自动变色镜片逐渐普及。</a:t>
            </a:r>
            <a:endParaRPr sz="1500">
              <a:latin typeface="微软雅黑"/>
              <a:cs typeface="微软雅黑"/>
            </a:endParaRPr>
          </a:p>
        </p:txBody>
      </p:sp>
      <p:grpSp>
        <p:nvGrpSpPr>
          <p:cNvPr id="4" name="object 4"/>
          <p:cNvGrpSpPr/>
          <p:nvPr/>
        </p:nvGrpSpPr>
        <p:grpSpPr>
          <a:xfrm>
            <a:off x="799767" y="1295400"/>
            <a:ext cx="10678160" cy="4906645"/>
            <a:chOff x="799767" y="1295400"/>
            <a:chExt cx="10678160" cy="4906645"/>
          </a:xfrm>
        </p:grpSpPr>
        <p:sp>
          <p:nvSpPr>
            <p:cNvPr id="5" name="object 5"/>
            <p:cNvSpPr/>
            <p:nvPr/>
          </p:nvSpPr>
          <p:spPr>
            <a:xfrm>
              <a:off x="884405" y="5955115"/>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00B6FF"/>
            </a:solidFill>
          </p:spPr>
          <p:txBody>
            <a:bodyPr wrap="square" lIns="0" tIns="0" rIns="0" bIns="0" rtlCol="0"/>
            <a:lstStyle/>
            <a:p/>
          </p:txBody>
        </p:sp>
        <p:pic>
          <p:nvPicPr>
            <p:cNvPr id="6" name="object 6"/>
            <p:cNvPicPr/>
            <p:nvPr/>
          </p:nvPicPr>
          <p:blipFill>
            <a:blip r:embed="rId2"/>
            <a:stretch>
              <a:fillRect/>
            </a:stretch>
          </p:blipFill>
          <p:spPr>
            <a:xfrm>
              <a:off x="831493" y="5955115"/>
              <a:ext cx="122997" cy="122998"/>
            </a:xfrm>
            <a:prstGeom prst="rect">
              <a:avLst/>
            </a:prstGeom>
          </p:spPr>
        </p:pic>
        <p:pic>
          <p:nvPicPr>
            <p:cNvPr id="7" name="object 7"/>
            <p:cNvPicPr/>
            <p:nvPr/>
          </p:nvPicPr>
          <p:blipFill>
            <a:blip r:embed="rId3"/>
            <a:stretch>
              <a:fillRect/>
            </a:stretch>
          </p:blipFill>
          <p:spPr>
            <a:xfrm>
              <a:off x="1514245" y="5955115"/>
              <a:ext cx="122997" cy="122998"/>
            </a:xfrm>
            <a:prstGeom prst="rect">
              <a:avLst/>
            </a:prstGeom>
          </p:spPr>
        </p:pic>
        <p:sp>
          <p:nvSpPr>
            <p:cNvPr id="8" name="object 8"/>
            <p:cNvSpPr/>
            <p:nvPr/>
          </p:nvSpPr>
          <p:spPr>
            <a:xfrm>
              <a:off x="1585873" y="6029345"/>
              <a:ext cx="6182360" cy="0"/>
            </a:xfrm>
            <a:custGeom>
              <a:rect l="l" t="t" r="r" b="b"/>
              <a:pathLst>
                <a:path w="6182359">
                  <a:moveTo>
                    <a:pt x="6181975" y="0"/>
                  </a:moveTo>
                  <a:lnTo>
                    <a:pt x="0" y="0"/>
                  </a:lnTo>
                </a:path>
              </a:pathLst>
            </a:custGeom>
            <a:solidFill>
              <a:srgbClr val="00B6FF"/>
            </a:solidFill>
          </p:spPr>
          <p:txBody>
            <a:bodyPr wrap="square" lIns="0" tIns="0" rIns="0" bIns="0" rtlCol="0"/>
            <a:lstStyle/>
            <a:p/>
          </p:txBody>
        </p:sp>
        <p:sp>
          <p:nvSpPr>
            <p:cNvPr id="9" name="object 9"/>
            <p:cNvSpPr/>
            <p:nvPr/>
          </p:nvSpPr>
          <p:spPr>
            <a:xfrm>
              <a:off x="1585873" y="6029345"/>
              <a:ext cx="6182360" cy="0"/>
            </a:xfrm>
            <a:custGeom>
              <a:rect l="l" t="t" r="r" b="b"/>
              <a:pathLst>
                <a:path w="6182359">
                  <a:moveTo>
                    <a:pt x="0" y="0"/>
                  </a:moveTo>
                  <a:lnTo>
                    <a:pt x="6181975" y="0"/>
                  </a:lnTo>
                </a:path>
              </a:pathLst>
            </a:custGeom>
            <a:ln w="14287">
              <a:solidFill>
                <a:srgbClr val="00B6FF"/>
              </a:solidFill>
              <a:prstDash val="sysDash"/>
            </a:ln>
          </p:spPr>
          <p:txBody>
            <a:bodyPr wrap="square" lIns="0" tIns="0" rIns="0" bIns="0" rtlCol="0"/>
            <a:lstStyle/>
            <a:p/>
          </p:txBody>
        </p:sp>
        <p:pic>
          <p:nvPicPr>
            <p:cNvPr id="10" name="object 10"/>
            <p:cNvPicPr/>
            <p:nvPr/>
          </p:nvPicPr>
          <p:blipFill>
            <a:blip r:embed="rId4"/>
            <a:stretch>
              <a:fillRect/>
            </a:stretch>
          </p:blipFill>
          <p:spPr>
            <a:xfrm>
              <a:off x="7797800" y="1295400"/>
              <a:ext cx="3679824" cy="4906432"/>
            </a:xfrm>
            <a:prstGeom prst="rect">
              <a:avLst/>
            </a:prstGeom>
          </p:spPr>
        </p:pic>
        <p:sp>
          <p:nvSpPr>
            <p:cNvPr id="11" name="object 11"/>
            <p:cNvSpPr/>
            <p:nvPr/>
          </p:nvSpPr>
          <p:spPr>
            <a:xfrm>
              <a:off x="852680" y="3629459"/>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00B6FF"/>
            </a:solidFill>
          </p:spPr>
          <p:txBody>
            <a:bodyPr wrap="square" lIns="0" tIns="0" rIns="0" bIns="0" rtlCol="0"/>
            <a:lstStyle/>
            <a:p/>
          </p:txBody>
        </p:sp>
        <p:pic>
          <p:nvPicPr>
            <p:cNvPr id="12" name="object 12"/>
            <p:cNvPicPr/>
            <p:nvPr/>
          </p:nvPicPr>
          <p:blipFill>
            <a:blip r:embed="rId3"/>
            <a:stretch>
              <a:fillRect/>
            </a:stretch>
          </p:blipFill>
          <p:spPr>
            <a:xfrm>
              <a:off x="799767" y="3629458"/>
              <a:ext cx="122998" cy="122998"/>
            </a:xfrm>
            <a:prstGeom prst="rect">
              <a:avLst/>
            </a:prstGeom>
          </p:spPr>
        </p:pic>
        <p:pic>
          <p:nvPicPr>
            <p:cNvPr id="13" name="object 13"/>
            <p:cNvPicPr/>
            <p:nvPr/>
          </p:nvPicPr>
          <p:blipFill>
            <a:blip r:embed="rId3"/>
            <a:stretch>
              <a:fillRect/>
            </a:stretch>
          </p:blipFill>
          <p:spPr>
            <a:xfrm>
              <a:off x="1482519" y="3629458"/>
              <a:ext cx="122997" cy="122998"/>
            </a:xfrm>
            <a:prstGeom prst="rect">
              <a:avLst/>
            </a:prstGeom>
          </p:spPr>
        </p:pic>
        <p:sp>
          <p:nvSpPr>
            <p:cNvPr id="14" name="object 14"/>
            <p:cNvSpPr/>
            <p:nvPr/>
          </p:nvSpPr>
          <p:spPr>
            <a:xfrm>
              <a:off x="1554147" y="3703689"/>
              <a:ext cx="6182360" cy="0"/>
            </a:xfrm>
            <a:custGeom>
              <a:rect l="l" t="t" r="r" b="b"/>
              <a:pathLst>
                <a:path w="6182359">
                  <a:moveTo>
                    <a:pt x="6181975" y="0"/>
                  </a:moveTo>
                  <a:lnTo>
                    <a:pt x="0" y="0"/>
                  </a:lnTo>
                </a:path>
              </a:pathLst>
            </a:custGeom>
            <a:solidFill>
              <a:srgbClr val="00B6FF"/>
            </a:solidFill>
          </p:spPr>
          <p:txBody>
            <a:bodyPr wrap="square" lIns="0" tIns="0" rIns="0" bIns="0" rtlCol="0"/>
            <a:lstStyle/>
            <a:p/>
          </p:txBody>
        </p:sp>
        <p:sp>
          <p:nvSpPr>
            <p:cNvPr id="15" name="object 15"/>
            <p:cNvSpPr/>
            <p:nvPr/>
          </p:nvSpPr>
          <p:spPr>
            <a:xfrm>
              <a:off x="1554147" y="3703689"/>
              <a:ext cx="6182360" cy="0"/>
            </a:xfrm>
            <a:custGeom>
              <a:rect l="l" t="t" r="r" b="b"/>
              <a:pathLst>
                <a:path w="6182359">
                  <a:moveTo>
                    <a:pt x="0" y="0"/>
                  </a:moveTo>
                  <a:lnTo>
                    <a:pt x="6181975" y="0"/>
                  </a:lnTo>
                </a:path>
              </a:pathLst>
            </a:custGeom>
            <a:ln w="14287">
              <a:solidFill>
                <a:srgbClr val="00B6FF"/>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5"/>
            <a:stretch>
              <a:fillRect/>
            </a:stretch>
          </p:blipFill>
          <p:spPr>
            <a:xfrm>
              <a:off x="454963" y="331167"/>
              <a:ext cx="84147" cy="84146"/>
            </a:xfrm>
            <a:prstGeom prst="rect">
              <a:avLst/>
            </a:prstGeom>
          </p:spPr>
        </p:pic>
        <p:pic>
          <p:nvPicPr>
            <p:cNvPr id="18" name="object 18"/>
            <p:cNvPicPr/>
            <p:nvPr/>
          </p:nvPicPr>
          <p:blipFill>
            <a:blip r:embed="rId6"/>
            <a:stretch>
              <a:fillRect/>
            </a:stretch>
          </p:blipFill>
          <p:spPr>
            <a:xfrm>
              <a:off x="575049" y="337742"/>
              <a:ext cx="78137" cy="78136"/>
            </a:xfrm>
            <a:prstGeom prst="rect">
              <a:avLst/>
            </a:prstGeom>
          </p:spPr>
        </p:pic>
        <p:pic>
          <p:nvPicPr>
            <p:cNvPr id="19" name="object 19"/>
            <p:cNvPicPr/>
            <p:nvPr/>
          </p:nvPicPr>
          <p:blipFill>
            <a:blip r:embed="rId7"/>
            <a:stretch>
              <a:fillRect/>
            </a:stretch>
          </p:blipFill>
          <p:spPr>
            <a:xfrm>
              <a:off x="689124" y="339459"/>
              <a:ext cx="74704" cy="74703"/>
            </a:xfrm>
            <a:prstGeom prst="rect">
              <a:avLst/>
            </a:prstGeom>
          </p:spPr>
        </p:pic>
        <p:pic>
          <p:nvPicPr>
            <p:cNvPr id="20" name="object 20"/>
            <p:cNvPicPr/>
            <p:nvPr/>
          </p:nvPicPr>
          <p:blipFill>
            <a:blip r:embed="rId8"/>
            <a:stretch>
              <a:fillRect/>
            </a:stretch>
          </p:blipFill>
          <p:spPr>
            <a:xfrm>
              <a:off x="904944" y="344296"/>
              <a:ext cx="65594" cy="65593"/>
            </a:xfrm>
            <a:prstGeom prst="rect">
              <a:avLst/>
            </a:prstGeom>
          </p:spPr>
        </p:pic>
        <p:pic>
          <p:nvPicPr>
            <p:cNvPr id="21" name="object 21"/>
            <p:cNvPicPr/>
            <p:nvPr/>
          </p:nvPicPr>
          <p:blipFill>
            <a:blip r:embed="rId9"/>
            <a:stretch>
              <a:fillRect/>
            </a:stretch>
          </p:blipFill>
          <p:spPr>
            <a:xfrm>
              <a:off x="799767" y="348429"/>
              <a:ext cx="69238" cy="69237"/>
            </a:xfrm>
            <a:prstGeom prst="rect">
              <a:avLst/>
            </a:prstGeom>
          </p:spPr>
        </p:pic>
        <p:pic>
          <p:nvPicPr>
            <p:cNvPr id="22" name="object 22"/>
            <p:cNvPicPr/>
            <p:nvPr/>
          </p:nvPicPr>
          <p:blipFill>
            <a:blip r:embed="rId10"/>
            <a:stretch>
              <a:fillRect/>
            </a:stretch>
          </p:blipFill>
          <p:spPr>
            <a:xfrm>
              <a:off x="454963" y="448941"/>
              <a:ext cx="84147" cy="84146"/>
            </a:xfrm>
            <a:prstGeom prst="rect">
              <a:avLst/>
            </a:prstGeom>
          </p:spPr>
        </p:pic>
        <p:pic>
          <p:nvPicPr>
            <p:cNvPr id="23" name="object 23"/>
            <p:cNvPicPr/>
            <p:nvPr/>
          </p:nvPicPr>
          <p:blipFill>
            <a:blip r:embed="rId6"/>
            <a:stretch>
              <a:fillRect/>
            </a:stretch>
          </p:blipFill>
          <p:spPr>
            <a:xfrm>
              <a:off x="575049" y="455516"/>
              <a:ext cx="78137" cy="78136"/>
            </a:xfrm>
            <a:prstGeom prst="rect">
              <a:avLst/>
            </a:prstGeom>
          </p:spPr>
        </p:pic>
        <p:pic>
          <p:nvPicPr>
            <p:cNvPr id="24" name="object 24"/>
            <p:cNvPicPr/>
            <p:nvPr/>
          </p:nvPicPr>
          <p:blipFill>
            <a:blip r:embed="rId7"/>
            <a:stretch>
              <a:fillRect/>
            </a:stretch>
          </p:blipFill>
          <p:spPr>
            <a:xfrm>
              <a:off x="689124" y="457232"/>
              <a:ext cx="74703" cy="74704"/>
            </a:xfrm>
            <a:prstGeom prst="rect">
              <a:avLst/>
            </a:prstGeom>
          </p:spPr>
        </p:pic>
        <p:pic>
          <p:nvPicPr>
            <p:cNvPr id="25" name="object 25"/>
            <p:cNvPicPr/>
            <p:nvPr/>
          </p:nvPicPr>
          <p:blipFill>
            <a:blip r:embed="rId11"/>
            <a:stretch>
              <a:fillRect/>
            </a:stretch>
          </p:blipFill>
          <p:spPr>
            <a:xfrm>
              <a:off x="799767" y="466202"/>
              <a:ext cx="69237" cy="69237"/>
            </a:xfrm>
            <a:prstGeom prst="rect">
              <a:avLst/>
            </a:prstGeom>
          </p:spPr>
        </p:pic>
        <p:pic>
          <p:nvPicPr>
            <p:cNvPr id="26" name="object 26"/>
            <p:cNvPicPr/>
            <p:nvPr/>
          </p:nvPicPr>
          <p:blipFill>
            <a:blip r:embed="rId10"/>
            <a:stretch>
              <a:fillRect/>
            </a:stretch>
          </p:blipFill>
          <p:spPr>
            <a:xfrm>
              <a:off x="454963" y="566714"/>
              <a:ext cx="84147" cy="84146"/>
            </a:xfrm>
            <a:prstGeom prst="rect">
              <a:avLst/>
            </a:prstGeom>
          </p:spPr>
        </p:pic>
        <p:pic>
          <p:nvPicPr>
            <p:cNvPr id="27" name="object 27"/>
            <p:cNvPicPr/>
            <p:nvPr/>
          </p:nvPicPr>
          <p:blipFill>
            <a:blip r:embed="rId8"/>
            <a:stretch>
              <a:fillRect/>
            </a:stretch>
          </p:blipFill>
          <p:spPr>
            <a:xfrm>
              <a:off x="904944" y="462069"/>
              <a:ext cx="65594" cy="65594"/>
            </a:xfrm>
            <a:prstGeom prst="rect">
              <a:avLst/>
            </a:prstGeom>
          </p:spPr>
        </p:pic>
        <p:pic>
          <p:nvPicPr>
            <p:cNvPr id="28" name="object 28"/>
            <p:cNvPicPr/>
            <p:nvPr/>
          </p:nvPicPr>
          <p:blipFill>
            <a:blip r:embed="rId12"/>
            <a:stretch>
              <a:fillRect/>
            </a:stretch>
          </p:blipFill>
          <p:spPr>
            <a:xfrm>
              <a:off x="689124" y="575006"/>
              <a:ext cx="74703" cy="74704"/>
            </a:xfrm>
            <a:prstGeom prst="rect">
              <a:avLst/>
            </a:prstGeom>
          </p:spPr>
        </p:pic>
        <p:pic>
          <p:nvPicPr>
            <p:cNvPr id="29" name="object 29"/>
            <p:cNvPicPr/>
            <p:nvPr/>
          </p:nvPicPr>
          <p:blipFill>
            <a:blip r:embed="rId13"/>
            <a:stretch>
              <a:fillRect/>
            </a:stretch>
          </p:blipFill>
          <p:spPr>
            <a:xfrm>
              <a:off x="575049" y="573290"/>
              <a:ext cx="78137" cy="78136"/>
            </a:xfrm>
            <a:prstGeom prst="rect">
              <a:avLst/>
            </a:prstGeom>
          </p:spPr>
        </p:pic>
        <p:pic>
          <p:nvPicPr>
            <p:cNvPr id="30" name="object 30"/>
            <p:cNvPicPr/>
            <p:nvPr/>
          </p:nvPicPr>
          <p:blipFill>
            <a:blip r:embed="rId11"/>
            <a:stretch>
              <a:fillRect/>
            </a:stretch>
          </p:blipFill>
          <p:spPr>
            <a:xfrm>
              <a:off x="799767" y="583976"/>
              <a:ext cx="69237" cy="69237"/>
            </a:xfrm>
            <a:prstGeom prst="rect">
              <a:avLst/>
            </a:prstGeom>
          </p:spPr>
        </p:pic>
        <p:pic>
          <p:nvPicPr>
            <p:cNvPr id="31" name="object 31"/>
            <p:cNvPicPr/>
            <p:nvPr/>
          </p:nvPicPr>
          <p:blipFill>
            <a:blip r:embed="rId8"/>
            <a:stretch>
              <a:fillRect/>
            </a:stretch>
          </p:blipFill>
          <p:spPr>
            <a:xfrm>
              <a:off x="904944" y="579843"/>
              <a:ext cx="65594" cy="65594"/>
            </a:xfrm>
            <a:prstGeom prst="rect">
              <a:avLst/>
            </a:prstGeom>
          </p:spPr>
        </p:pic>
        <p:pic>
          <p:nvPicPr>
            <p:cNvPr id="32" name="object 32"/>
            <p:cNvPicPr/>
            <p:nvPr/>
          </p:nvPicPr>
          <p:blipFill>
            <a:blip r:embed="rId5"/>
            <a:stretch>
              <a:fillRect/>
            </a:stretch>
          </p:blipFill>
          <p:spPr>
            <a:xfrm>
              <a:off x="454963" y="684488"/>
              <a:ext cx="84147" cy="84146"/>
            </a:xfrm>
            <a:prstGeom prst="rect">
              <a:avLst/>
            </a:prstGeom>
          </p:spPr>
        </p:pic>
        <p:pic>
          <p:nvPicPr>
            <p:cNvPr id="33" name="object 33"/>
            <p:cNvPicPr/>
            <p:nvPr/>
          </p:nvPicPr>
          <p:blipFill>
            <a:blip r:embed="rId13"/>
            <a:stretch>
              <a:fillRect/>
            </a:stretch>
          </p:blipFill>
          <p:spPr>
            <a:xfrm>
              <a:off x="575049" y="691063"/>
              <a:ext cx="78137" cy="78136"/>
            </a:xfrm>
            <a:prstGeom prst="rect">
              <a:avLst/>
            </a:prstGeom>
          </p:spPr>
        </p:pic>
        <p:pic>
          <p:nvPicPr>
            <p:cNvPr id="34" name="object 34"/>
            <p:cNvPicPr/>
            <p:nvPr/>
          </p:nvPicPr>
          <p:blipFill>
            <a:blip r:embed="rId7"/>
            <a:stretch>
              <a:fillRect/>
            </a:stretch>
          </p:blipFill>
          <p:spPr>
            <a:xfrm>
              <a:off x="689124" y="692780"/>
              <a:ext cx="74703" cy="74704"/>
            </a:xfrm>
            <a:prstGeom prst="rect">
              <a:avLst/>
            </a:prstGeom>
          </p:spPr>
        </p:pic>
        <p:pic>
          <p:nvPicPr>
            <p:cNvPr id="35" name="object 35"/>
            <p:cNvPicPr/>
            <p:nvPr/>
          </p:nvPicPr>
          <p:blipFill>
            <a:blip r:embed="rId9"/>
            <a:stretch>
              <a:fillRect/>
            </a:stretch>
          </p:blipFill>
          <p:spPr>
            <a:xfrm>
              <a:off x="799767" y="701750"/>
              <a:ext cx="69237" cy="69237"/>
            </a:xfrm>
            <a:prstGeom prst="rect">
              <a:avLst/>
            </a:prstGeom>
          </p:spPr>
        </p:pic>
        <p:pic>
          <p:nvPicPr>
            <p:cNvPr id="36" name="object 36"/>
            <p:cNvPicPr/>
            <p:nvPr/>
          </p:nvPicPr>
          <p:blipFill>
            <a:blip r:embed="rId8"/>
            <a:stretch>
              <a:fillRect/>
            </a:stretch>
          </p:blipFill>
          <p:spPr>
            <a:xfrm>
              <a:off x="904944" y="697617"/>
              <a:ext cx="65594" cy="65594"/>
            </a:xfrm>
            <a:prstGeom prst="rect">
              <a:avLst/>
            </a:prstGeom>
          </p:spPr>
        </p:pic>
      </p:grpSp>
      <p:sp>
        <p:nvSpPr>
          <p:cNvPr id="37" name="object 37"/>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行业发展历程及现状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30809" y="2018862"/>
            <a:ext cx="4991100" cy="473709"/>
          </a:xfrm>
          <a:prstGeom prst="rect">
            <a:avLst/>
          </a:prstGeom>
        </p:spPr>
        <p:txBody>
          <a:bodyPr vert="horz" wrap="square" lIns="0" tIns="27305" rIns="0" bIns="0" rtlCol="0">
            <a:spAutoFit/>
          </a:bodyPr>
          <a:lstStyle/>
          <a:p>
            <a:pPr marL="215265" marR="5080" indent="-202565">
              <a:lnSpc>
                <a:spcPts val="1730"/>
              </a:lnSpc>
              <a:spcBef>
                <a:spcPts val="215"/>
              </a:spcBef>
              <a:buSzPct val="103333"/>
              <a:buFont typeface="Arial"/>
              <a:buChar char="•"/>
              <a:tabLst>
                <a:tab pos="215265"/>
                <a:tab pos="215900"/>
              </a:tabLst>
            </a:pPr>
            <a:r>
              <a:rPr sz="1500" spc="-5">
                <a:solidFill>
                  <a:srgbClr val="FFFFFF"/>
                </a:solidFill>
                <a:latin typeface="微软雅黑"/>
                <a:cs typeface="微软雅黑"/>
              </a:rPr>
              <a:t>市场扩大：随着消费者对视觉健康和舒适度的需求增加，变色镜片市场不断扩大。</a:t>
            </a:r>
            <a:endParaRPr sz="1500">
              <a:latin typeface="微软雅黑"/>
              <a:cs typeface="微软雅黑"/>
            </a:endParaRPr>
          </a:p>
        </p:txBody>
      </p:sp>
      <p:grpSp>
        <p:nvGrpSpPr>
          <p:cNvPr id="3" name="object 3"/>
          <p:cNvGrpSpPr/>
          <p:nvPr/>
        </p:nvGrpSpPr>
        <p:grpSpPr>
          <a:xfrm>
            <a:off x="6137995" y="3765557"/>
            <a:ext cx="4942205" cy="9525"/>
            <a:chOff x="6137995" y="3765557"/>
            <a:chExt cx="4942205" cy="9525"/>
          </a:xfrm>
        </p:grpSpPr>
        <p:sp>
          <p:nvSpPr>
            <p:cNvPr id="4" name="object 4"/>
            <p:cNvSpPr/>
            <p:nvPr/>
          </p:nvSpPr>
          <p:spPr>
            <a:xfrm>
              <a:off x="6137995" y="3770319"/>
              <a:ext cx="4942205" cy="0"/>
            </a:xfrm>
            <a:custGeom>
              <a:rect l="l" t="t" r="r" b="b"/>
              <a:pathLst>
                <a:path w="4942205">
                  <a:moveTo>
                    <a:pt x="4941823" y="0"/>
                  </a:moveTo>
                  <a:lnTo>
                    <a:pt x="0" y="0"/>
                  </a:lnTo>
                </a:path>
              </a:pathLst>
            </a:custGeom>
            <a:solidFill>
              <a:srgbClr val="00B6FF"/>
            </a:solidFill>
          </p:spPr>
          <p:txBody>
            <a:bodyPr wrap="square" lIns="0" tIns="0" rIns="0" bIns="0" rtlCol="0"/>
            <a:lstStyle/>
            <a:p/>
          </p:txBody>
        </p:sp>
        <p:sp>
          <p:nvSpPr>
            <p:cNvPr id="5" name="object 5"/>
            <p:cNvSpPr/>
            <p:nvPr/>
          </p:nvSpPr>
          <p:spPr>
            <a:xfrm>
              <a:off x="6137995" y="3770319"/>
              <a:ext cx="4942205" cy="0"/>
            </a:xfrm>
            <a:custGeom>
              <a:rect l="l" t="t" r="r" b="b"/>
              <a:pathLst>
                <a:path w="4942205">
                  <a:moveTo>
                    <a:pt x="0" y="0"/>
                  </a:moveTo>
                  <a:lnTo>
                    <a:pt x="4941823" y="0"/>
                  </a:lnTo>
                </a:path>
              </a:pathLst>
            </a:custGeom>
            <a:ln w="9525">
              <a:solidFill>
                <a:srgbClr val="00B6FF"/>
              </a:solidFill>
            </a:ln>
          </p:spPr>
          <p:txBody>
            <a:bodyPr wrap="square" lIns="0" tIns="0" rIns="0" bIns="0" rtlCol="0"/>
            <a:lstStyle/>
            <a:p/>
          </p:txBody>
        </p:sp>
      </p:grpSp>
      <p:grpSp>
        <p:nvGrpSpPr>
          <p:cNvPr id="6" name="object 6"/>
          <p:cNvGrpSpPr/>
          <p:nvPr/>
        </p:nvGrpSpPr>
        <p:grpSpPr>
          <a:xfrm>
            <a:off x="6412991" y="4129305"/>
            <a:ext cx="756285" cy="756285"/>
            <a:chOff x="6412991" y="4129305"/>
            <a:chExt cx="756285" cy="756285"/>
          </a:xfrm>
        </p:grpSpPr>
        <p:sp>
          <p:nvSpPr>
            <p:cNvPr id="7" name="object 7"/>
            <p:cNvSpPr/>
            <p:nvPr/>
          </p:nvSpPr>
          <p:spPr>
            <a:xfrm>
              <a:off x="6412991" y="4129305"/>
              <a:ext cx="756285" cy="756285"/>
            </a:xfrm>
            <a:custGeom>
              <a:rect l="l" t="t" r="r" b="b"/>
              <a:pathLst>
                <a:path w="756284" h="756285">
                  <a:moveTo>
                    <a:pt x="629916" y="755904"/>
                  </a:moveTo>
                  <a:lnTo>
                    <a:pt x="125986" y="755904"/>
                  </a:lnTo>
                  <a:lnTo>
                    <a:pt x="76946" y="746003"/>
                  </a:lnTo>
                  <a:lnTo>
                    <a:pt x="36900" y="719003"/>
                  </a:lnTo>
                  <a:lnTo>
                    <a:pt x="9900" y="678957"/>
                  </a:lnTo>
                  <a:lnTo>
                    <a:pt x="0" y="629917"/>
                  </a:lnTo>
                  <a:lnTo>
                    <a:pt x="0" y="125986"/>
                  </a:lnTo>
                  <a:lnTo>
                    <a:pt x="9900" y="76946"/>
                  </a:lnTo>
                  <a:lnTo>
                    <a:pt x="36900" y="36900"/>
                  </a:lnTo>
                  <a:lnTo>
                    <a:pt x="76947" y="9900"/>
                  </a:lnTo>
                  <a:lnTo>
                    <a:pt x="125986" y="0"/>
                  </a:lnTo>
                  <a:lnTo>
                    <a:pt x="629917" y="0"/>
                  </a:lnTo>
                  <a:lnTo>
                    <a:pt x="678955" y="9900"/>
                  </a:lnTo>
                  <a:lnTo>
                    <a:pt x="719001" y="36900"/>
                  </a:lnTo>
                  <a:lnTo>
                    <a:pt x="746002" y="76947"/>
                  </a:lnTo>
                  <a:lnTo>
                    <a:pt x="755902" y="125986"/>
                  </a:lnTo>
                  <a:lnTo>
                    <a:pt x="755902" y="629917"/>
                  </a:lnTo>
                  <a:lnTo>
                    <a:pt x="746001" y="678957"/>
                  </a:lnTo>
                  <a:lnTo>
                    <a:pt x="719001" y="719003"/>
                  </a:lnTo>
                  <a:lnTo>
                    <a:pt x="678955" y="746003"/>
                  </a:lnTo>
                  <a:lnTo>
                    <a:pt x="629916" y="755904"/>
                  </a:lnTo>
                  <a:close/>
                </a:path>
              </a:pathLst>
            </a:custGeom>
            <a:solidFill>
              <a:srgbClr val="405DFF"/>
            </a:solidFill>
          </p:spPr>
          <p:txBody>
            <a:bodyPr wrap="square" lIns="0" tIns="0" rIns="0" bIns="0" rtlCol="0"/>
            <a:lstStyle/>
            <a:p/>
          </p:txBody>
        </p:sp>
        <p:sp>
          <p:nvSpPr>
            <p:cNvPr id="8" name="object 8"/>
            <p:cNvSpPr/>
            <p:nvPr/>
          </p:nvSpPr>
          <p:spPr>
            <a:xfrm>
              <a:off x="6650006" y="4312083"/>
              <a:ext cx="283845" cy="384175"/>
            </a:xfrm>
            <a:custGeom>
              <a:rect l="l" t="t" r="r" b="b"/>
              <a:pathLst>
                <a:path w="283845" h="384175">
                  <a:moveTo>
                    <a:pt x="152068" y="45862"/>
                  </a:moveTo>
                  <a:lnTo>
                    <a:pt x="134671" y="45862"/>
                  </a:lnTo>
                  <a:lnTo>
                    <a:pt x="134671" y="37003"/>
                  </a:lnTo>
                  <a:lnTo>
                    <a:pt x="131822" y="30790"/>
                  </a:lnTo>
                  <a:lnTo>
                    <a:pt x="125555" y="22415"/>
                  </a:lnTo>
                  <a:lnTo>
                    <a:pt x="119288" y="15059"/>
                  </a:lnTo>
                  <a:lnTo>
                    <a:pt x="116439" y="11901"/>
                  </a:lnTo>
                  <a:lnTo>
                    <a:pt x="116169" y="0"/>
                  </a:lnTo>
                  <a:lnTo>
                    <a:pt x="167656" y="0"/>
                  </a:lnTo>
                  <a:lnTo>
                    <a:pt x="167310" y="12351"/>
                  </a:lnTo>
                  <a:lnTo>
                    <a:pt x="164222" y="15513"/>
                  </a:lnTo>
                  <a:lnTo>
                    <a:pt x="157430" y="22904"/>
                  </a:lnTo>
                  <a:lnTo>
                    <a:pt x="150637" y="31380"/>
                  </a:lnTo>
                  <a:lnTo>
                    <a:pt x="147550" y="37799"/>
                  </a:lnTo>
                  <a:lnTo>
                    <a:pt x="147550" y="45823"/>
                  </a:lnTo>
                  <a:lnTo>
                    <a:pt x="151619" y="45823"/>
                  </a:lnTo>
                  <a:lnTo>
                    <a:pt x="152068" y="45862"/>
                  </a:lnTo>
                  <a:close/>
                </a:path>
                <a:path w="283845" h="384175">
                  <a:moveTo>
                    <a:pt x="283239" y="334550"/>
                  </a:moveTo>
                  <a:lnTo>
                    <a:pt x="432" y="334550"/>
                  </a:lnTo>
                  <a:lnTo>
                    <a:pt x="432" y="311117"/>
                  </a:lnTo>
                  <a:lnTo>
                    <a:pt x="0" y="308608"/>
                  </a:lnTo>
                  <a:lnTo>
                    <a:pt x="1510" y="300756"/>
                  </a:lnTo>
                  <a:lnTo>
                    <a:pt x="9175" y="287078"/>
                  </a:lnTo>
                  <a:lnTo>
                    <a:pt x="27203" y="267091"/>
                  </a:lnTo>
                  <a:lnTo>
                    <a:pt x="45487" y="235740"/>
                  </a:lnTo>
                  <a:lnTo>
                    <a:pt x="53740" y="192968"/>
                  </a:lnTo>
                  <a:lnTo>
                    <a:pt x="55843" y="145824"/>
                  </a:lnTo>
                  <a:lnTo>
                    <a:pt x="55686" y="101355"/>
                  </a:lnTo>
                  <a:lnTo>
                    <a:pt x="67614" y="69752"/>
                  </a:lnTo>
                  <a:lnTo>
                    <a:pt x="93866" y="53211"/>
                  </a:lnTo>
                  <a:lnTo>
                    <a:pt x="120119" y="46867"/>
                  </a:lnTo>
                  <a:lnTo>
                    <a:pt x="132051" y="45837"/>
                  </a:lnTo>
                  <a:lnTo>
                    <a:pt x="134671" y="45837"/>
                  </a:lnTo>
                  <a:lnTo>
                    <a:pt x="152068" y="45862"/>
                  </a:lnTo>
                  <a:lnTo>
                    <a:pt x="163606" y="46867"/>
                  </a:lnTo>
                  <a:lnTo>
                    <a:pt x="189825" y="53211"/>
                  </a:lnTo>
                  <a:lnTo>
                    <a:pt x="216062" y="69752"/>
                  </a:lnTo>
                  <a:lnTo>
                    <a:pt x="227990" y="101369"/>
                  </a:lnTo>
                  <a:lnTo>
                    <a:pt x="227829" y="145835"/>
                  </a:lnTo>
                  <a:lnTo>
                    <a:pt x="229935" y="192973"/>
                  </a:lnTo>
                  <a:lnTo>
                    <a:pt x="238190" y="235743"/>
                  </a:lnTo>
                  <a:lnTo>
                    <a:pt x="256482" y="267103"/>
                  </a:lnTo>
                  <a:lnTo>
                    <a:pt x="274502" y="287089"/>
                  </a:lnTo>
                  <a:lnTo>
                    <a:pt x="282162" y="300762"/>
                  </a:lnTo>
                  <a:lnTo>
                    <a:pt x="283671" y="308610"/>
                  </a:lnTo>
                  <a:lnTo>
                    <a:pt x="283239" y="311117"/>
                  </a:lnTo>
                  <a:lnTo>
                    <a:pt x="283239" y="334550"/>
                  </a:lnTo>
                  <a:close/>
                </a:path>
                <a:path w="283845" h="384175">
                  <a:moveTo>
                    <a:pt x="174068" y="347076"/>
                  </a:moveTo>
                  <a:lnTo>
                    <a:pt x="119792" y="347076"/>
                  </a:lnTo>
                  <a:lnTo>
                    <a:pt x="164034" y="346849"/>
                  </a:lnTo>
                  <a:lnTo>
                    <a:pt x="174089" y="346966"/>
                  </a:lnTo>
                  <a:close/>
                </a:path>
                <a:path w="283845" h="384175">
                  <a:moveTo>
                    <a:pt x="141912" y="383982"/>
                  </a:moveTo>
                  <a:lnTo>
                    <a:pt x="129389" y="380699"/>
                  </a:lnTo>
                  <a:lnTo>
                    <a:pt x="119161" y="372143"/>
                  </a:lnTo>
                  <a:lnTo>
                    <a:pt x="112266" y="360252"/>
                  </a:lnTo>
                  <a:lnTo>
                    <a:pt x="109737" y="346966"/>
                  </a:lnTo>
                  <a:lnTo>
                    <a:pt x="119792" y="347076"/>
                  </a:lnTo>
                  <a:lnTo>
                    <a:pt x="174068" y="347076"/>
                  </a:lnTo>
                  <a:lnTo>
                    <a:pt x="171561" y="360252"/>
                  </a:lnTo>
                  <a:lnTo>
                    <a:pt x="164665" y="372143"/>
                  </a:lnTo>
                  <a:lnTo>
                    <a:pt x="154437" y="380699"/>
                  </a:lnTo>
                  <a:lnTo>
                    <a:pt x="141912" y="383982"/>
                  </a:lnTo>
                  <a:close/>
                </a:path>
              </a:pathLst>
            </a:custGeom>
            <a:solidFill>
              <a:srgbClr val="FFFFFF"/>
            </a:solidFill>
          </p:spPr>
          <p:txBody>
            <a:bodyPr wrap="square" lIns="0" tIns="0" rIns="0" bIns="0" rtlCol="0"/>
            <a:lstStyle/>
            <a:p/>
          </p:txBody>
        </p:sp>
      </p:grpSp>
      <p:grpSp>
        <p:nvGrpSpPr>
          <p:cNvPr id="9" name="object 9"/>
          <p:cNvGrpSpPr/>
          <p:nvPr/>
        </p:nvGrpSpPr>
        <p:grpSpPr>
          <a:xfrm>
            <a:off x="8227929" y="4129305"/>
            <a:ext cx="756285" cy="756285"/>
            <a:chOff x="8227929" y="4129305"/>
            <a:chExt cx="756285" cy="756285"/>
          </a:xfrm>
        </p:grpSpPr>
        <p:sp>
          <p:nvSpPr>
            <p:cNvPr id="10" name="object 10"/>
            <p:cNvSpPr/>
            <p:nvPr/>
          </p:nvSpPr>
          <p:spPr>
            <a:xfrm>
              <a:off x="8227929" y="4129305"/>
              <a:ext cx="756285" cy="756285"/>
            </a:xfrm>
            <a:custGeom>
              <a:rect l="l" t="t" r="r" b="b"/>
              <a:pathLst>
                <a:path w="756284" h="756285">
                  <a:moveTo>
                    <a:pt x="629918" y="755904"/>
                  </a:moveTo>
                  <a:lnTo>
                    <a:pt x="125986" y="755904"/>
                  </a:lnTo>
                  <a:lnTo>
                    <a:pt x="76946" y="746003"/>
                  </a:lnTo>
                  <a:lnTo>
                    <a:pt x="36900" y="719003"/>
                  </a:lnTo>
                  <a:lnTo>
                    <a:pt x="9900" y="678957"/>
                  </a:lnTo>
                  <a:lnTo>
                    <a:pt x="0" y="629917"/>
                  </a:lnTo>
                  <a:lnTo>
                    <a:pt x="0" y="125986"/>
                  </a:lnTo>
                  <a:lnTo>
                    <a:pt x="9901" y="76946"/>
                  </a:lnTo>
                  <a:lnTo>
                    <a:pt x="36901" y="36900"/>
                  </a:lnTo>
                  <a:lnTo>
                    <a:pt x="76948" y="9900"/>
                  </a:lnTo>
                  <a:lnTo>
                    <a:pt x="125986" y="0"/>
                  </a:lnTo>
                  <a:lnTo>
                    <a:pt x="629918" y="0"/>
                  </a:lnTo>
                  <a:lnTo>
                    <a:pt x="678957" y="9900"/>
                  </a:lnTo>
                  <a:lnTo>
                    <a:pt x="719003" y="36900"/>
                  </a:lnTo>
                  <a:lnTo>
                    <a:pt x="746003" y="76947"/>
                  </a:lnTo>
                  <a:lnTo>
                    <a:pt x="755904" y="125986"/>
                  </a:lnTo>
                  <a:lnTo>
                    <a:pt x="755904" y="629917"/>
                  </a:lnTo>
                  <a:lnTo>
                    <a:pt x="746003" y="678957"/>
                  </a:lnTo>
                  <a:lnTo>
                    <a:pt x="719003" y="719003"/>
                  </a:lnTo>
                  <a:lnTo>
                    <a:pt x="678956" y="746003"/>
                  </a:lnTo>
                  <a:lnTo>
                    <a:pt x="629918" y="755904"/>
                  </a:lnTo>
                  <a:close/>
                </a:path>
              </a:pathLst>
            </a:custGeom>
            <a:solidFill>
              <a:srgbClr val="00B6FF"/>
            </a:solidFill>
          </p:spPr>
          <p:txBody>
            <a:bodyPr wrap="square" lIns="0" tIns="0" rIns="0" bIns="0" rtlCol="0"/>
            <a:lstStyle/>
            <a:p/>
          </p:txBody>
        </p:sp>
        <p:sp>
          <p:nvSpPr>
            <p:cNvPr id="11" name="object 11"/>
            <p:cNvSpPr/>
            <p:nvPr/>
          </p:nvSpPr>
          <p:spPr>
            <a:xfrm>
              <a:off x="8424733" y="4355910"/>
              <a:ext cx="345440" cy="345440"/>
            </a:xfrm>
            <a:custGeom>
              <a:rect l="l" t="t" r="r" b="b"/>
              <a:pathLst>
                <a:path w="345440" h="345439">
                  <a:moveTo>
                    <a:pt x="310530" y="293278"/>
                  </a:moveTo>
                  <a:lnTo>
                    <a:pt x="34503" y="293278"/>
                  </a:lnTo>
                  <a:lnTo>
                    <a:pt x="21074" y="290567"/>
                  </a:lnTo>
                  <a:lnTo>
                    <a:pt x="10107" y="283172"/>
                  </a:lnTo>
                  <a:lnTo>
                    <a:pt x="2711" y="272204"/>
                  </a:lnTo>
                  <a:lnTo>
                    <a:pt x="0" y="258775"/>
                  </a:lnTo>
                  <a:lnTo>
                    <a:pt x="0" y="34503"/>
                  </a:lnTo>
                  <a:lnTo>
                    <a:pt x="2722" y="21106"/>
                  </a:lnTo>
                  <a:lnTo>
                    <a:pt x="10135" y="10135"/>
                  </a:lnTo>
                  <a:lnTo>
                    <a:pt x="21106" y="2722"/>
                  </a:lnTo>
                  <a:lnTo>
                    <a:pt x="34503" y="0"/>
                  </a:lnTo>
                  <a:lnTo>
                    <a:pt x="310530" y="0"/>
                  </a:lnTo>
                  <a:lnTo>
                    <a:pt x="323975" y="2722"/>
                  </a:lnTo>
                  <a:lnTo>
                    <a:pt x="334926" y="10107"/>
                  </a:lnTo>
                  <a:lnTo>
                    <a:pt x="342328" y="21106"/>
                  </a:lnTo>
                  <a:lnTo>
                    <a:pt x="345033" y="34503"/>
                  </a:lnTo>
                  <a:lnTo>
                    <a:pt x="34503" y="34503"/>
                  </a:lnTo>
                  <a:lnTo>
                    <a:pt x="34503" y="224272"/>
                  </a:lnTo>
                  <a:lnTo>
                    <a:pt x="345033" y="224272"/>
                  </a:lnTo>
                  <a:lnTo>
                    <a:pt x="345033" y="258775"/>
                  </a:lnTo>
                  <a:lnTo>
                    <a:pt x="342322" y="272204"/>
                  </a:lnTo>
                  <a:lnTo>
                    <a:pt x="334926" y="283172"/>
                  </a:lnTo>
                  <a:lnTo>
                    <a:pt x="323959" y="290567"/>
                  </a:lnTo>
                  <a:lnTo>
                    <a:pt x="310530" y="293278"/>
                  </a:lnTo>
                  <a:close/>
                </a:path>
                <a:path w="345440" h="345439">
                  <a:moveTo>
                    <a:pt x="345033" y="224272"/>
                  </a:moveTo>
                  <a:lnTo>
                    <a:pt x="310530" y="224272"/>
                  </a:lnTo>
                  <a:lnTo>
                    <a:pt x="310530" y="34503"/>
                  </a:lnTo>
                  <a:lnTo>
                    <a:pt x="345033" y="34503"/>
                  </a:lnTo>
                  <a:lnTo>
                    <a:pt x="345033" y="224272"/>
                  </a:lnTo>
                  <a:close/>
                </a:path>
                <a:path w="345440" h="345439">
                  <a:moveTo>
                    <a:pt x="293278" y="345033"/>
                  </a:moveTo>
                  <a:lnTo>
                    <a:pt x="51754" y="345033"/>
                  </a:lnTo>
                  <a:lnTo>
                    <a:pt x="51754" y="327782"/>
                  </a:lnTo>
                  <a:lnTo>
                    <a:pt x="120761" y="293278"/>
                  </a:lnTo>
                  <a:lnTo>
                    <a:pt x="224272" y="293278"/>
                  </a:lnTo>
                  <a:lnTo>
                    <a:pt x="293278" y="327782"/>
                  </a:lnTo>
                  <a:lnTo>
                    <a:pt x="293278" y="345033"/>
                  </a:lnTo>
                  <a:close/>
                </a:path>
              </a:pathLst>
            </a:custGeom>
            <a:solidFill>
              <a:srgbClr val="FFFFFF"/>
            </a:solidFill>
          </p:spPr>
          <p:txBody>
            <a:bodyPr wrap="square" lIns="0" tIns="0" rIns="0" bIns="0" rtlCol="0"/>
            <a:lstStyle/>
            <a:p/>
          </p:txBody>
        </p:sp>
      </p:grpSp>
      <p:grpSp>
        <p:nvGrpSpPr>
          <p:cNvPr id="12" name="object 12"/>
          <p:cNvGrpSpPr/>
          <p:nvPr/>
        </p:nvGrpSpPr>
        <p:grpSpPr>
          <a:xfrm>
            <a:off x="10042869" y="4129305"/>
            <a:ext cx="756285" cy="756285"/>
            <a:chOff x="10042869" y="4129305"/>
            <a:chExt cx="756285" cy="756285"/>
          </a:xfrm>
        </p:grpSpPr>
        <p:sp>
          <p:nvSpPr>
            <p:cNvPr id="13" name="object 13"/>
            <p:cNvSpPr/>
            <p:nvPr/>
          </p:nvSpPr>
          <p:spPr>
            <a:xfrm>
              <a:off x="10042869" y="4129305"/>
              <a:ext cx="756285" cy="756285"/>
            </a:xfrm>
            <a:custGeom>
              <a:rect l="l" t="t" r="r" b="b"/>
              <a:pathLst>
                <a:path w="756284" h="756285">
                  <a:moveTo>
                    <a:pt x="629917" y="755904"/>
                  </a:moveTo>
                  <a:lnTo>
                    <a:pt x="125986" y="755904"/>
                  </a:lnTo>
                  <a:lnTo>
                    <a:pt x="76946" y="746003"/>
                  </a:lnTo>
                  <a:lnTo>
                    <a:pt x="36900" y="719003"/>
                  </a:lnTo>
                  <a:lnTo>
                    <a:pt x="9900" y="678957"/>
                  </a:lnTo>
                  <a:lnTo>
                    <a:pt x="0" y="629917"/>
                  </a:lnTo>
                  <a:lnTo>
                    <a:pt x="0" y="125986"/>
                  </a:lnTo>
                  <a:lnTo>
                    <a:pt x="9900" y="76946"/>
                  </a:lnTo>
                  <a:lnTo>
                    <a:pt x="36900" y="36900"/>
                  </a:lnTo>
                  <a:lnTo>
                    <a:pt x="76947" y="9900"/>
                  </a:lnTo>
                  <a:lnTo>
                    <a:pt x="125986" y="0"/>
                  </a:lnTo>
                  <a:lnTo>
                    <a:pt x="629918" y="0"/>
                  </a:lnTo>
                  <a:lnTo>
                    <a:pt x="678956" y="9900"/>
                  </a:lnTo>
                  <a:lnTo>
                    <a:pt x="719002" y="36900"/>
                  </a:lnTo>
                  <a:lnTo>
                    <a:pt x="746002" y="76947"/>
                  </a:lnTo>
                  <a:lnTo>
                    <a:pt x="755903" y="125986"/>
                  </a:lnTo>
                  <a:lnTo>
                    <a:pt x="755903" y="629917"/>
                  </a:lnTo>
                  <a:lnTo>
                    <a:pt x="746002" y="678957"/>
                  </a:lnTo>
                  <a:lnTo>
                    <a:pt x="719002" y="719003"/>
                  </a:lnTo>
                  <a:lnTo>
                    <a:pt x="678956" y="746003"/>
                  </a:lnTo>
                  <a:lnTo>
                    <a:pt x="629917" y="755904"/>
                  </a:lnTo>
                  <a:close/>
                </a:path>
              </a:pathLst>
            </a:custGeom>
            <a:solidFill>
              <a:srgbClr val="405DFF"/>
            </a:solidFill>
          </p:spPr>
          <p:txBody>
            <a:bodyPr wrap="square" lIns="0" tIns="0" rIns="0" bIns="0" rtlCol="0"/>
            <a:lstStyle/>
            <a:p/>
          </p:txBody>
        </p:sp>
        <p:sp>
          <p:nvSpPr>
            <p:cNvPr id="14" name="object 14"/>
            <p:cNvSpPr/>
            <p:nvPr/>
          </p:nvSpPr>
          <p:spPr>
            <a:xfrm>
              <a:off x="10222566" y="4333387"/>
              <a:ext cx="372110" cy="360045"/>
            </a:xfrm>
            <a:custGeom>
              <a:rect l="l" t="t" r="r" b="b"/>
              <a:pathLst>
                <a:path w="372109" h="360045">
                  <a:moveTo>
                    <a:pt x="371856" y="143865"/>
                  </a:moveTo>
                  <a:lnTo>
                    <a:pt x="0" y="143865"/>
                  </a:lnTo>
                  <a:lnTo>
                    <a:pt x="0" y="107899"/>
                  </a:lnTo>
                  <a:lnTo>
                    <a:pt x="185928" y="0"/>
                  </a:lnTo>
                  <a:lnTo>
                    <a:pt x="371856" y="107899"/>
                  </a:lnTo>
                  <a:lnTo>
                    <a:pt x="371856" y="143865"/>
                  </a:lnTo>
                  <a:close/>
                </a:path>
                <a:path w="372109" h="360045">
                  <a:moveTo>
                    <a:pt x="334671" y="323697"/>
                  </a:moveTo>
                  <a:lnTo>
                    <a:pt x="37186" y="323697"/>
                  </a:lnTo>
                  <a:lnTo>
                    <a:pt x="37186" y="143865"/>
                  </a:lnTo>
                  <a:lnTo>
                    <a:pt x="111556" y="143865"/>
                  </a:lnTo>
                  <a:lnTo>
                    <a:pt x="111556" y="287731"/>
                  </a:lnTo>
                  <a:lnTo>
                    <a:pt x="334671" y="287731"/>
                  </a:lnTo>
                  <a:lnTo>
                    <a:pt x="334671" y="323697"/>
                  </a:lnTo>
                  <a:close/>
                </a:path>
                <a:path w="372109" h="360045">
                  <a:moveTo>
                    <a:pt x="223113" y="287731"/>
                  </a:moveTo>
                  <a:lnTo>
                    <a:pt x="148742" y="287731"/>
                  </a:lnTo>
                  <a:lnTo>
                    <a:pt x="148742" y="143865"/>
                  </a:lnTo>
                  <a:lnTo>
                    <a:pt x="223113" y="143865"/>
                  </a:lnTo>
                  <a:lnTo>
                    <a:pt x="223113" y="287731"/>
                  </a:lnTo>
                  <a:close/>
                </a:path>
                <a:path w="372109" h="360045">
                  <a:moveTo>
                    <a:pt x="334671" y="287731"/>
                  </a:moveTo>
                  <a:lnTo>
                    <a:pt x="260299" y="287731"/>
                  </a:lnTo>
                  <a:lnTo>
                    <a:pt x="260299" y="143865"/>
                  </a:lnTo>
                  <a:lnTo>
                    <a:pt x="334671" y="143865"/>
                  </a:lnTo>
                  <a:lnTo>
                    <a:pt x="334671" y="287731"/>
                  </a:lnTo>
                  <a:close/>
                </a:path>
                <a:path w="372109" h="360045">
                  <a:moveTo>
                    <a:pt x="371856" y="359664"/>
                  </a:moveTo>
                  <a:lnTo>
                    <a:pt x="0" y="359664"/>
                  </a:lnTo>
                  <a:lnTo>
                    <a:pt x="0" y="323697"/>
                  </a:lnTo>
                  <a:lnTo>
                    <a:pt x="371856" y="323697"/>
                  </a:lnTo>
                  <a:lnTo>
                    <a:pt x="371856" y="359664"/>
                  </a:lnTo>
                  <a:close/>
                </a:path>
              </a:pathLst>
            </a:custGeom>
            <a:solidFill>
              <a:srgbClr val="FFFFFF"/>
            </a:solidFill>
          </p:spPr>
          <p:txBody>
            <a:bodyPr wrap="square" lIns="0" tIns="0" rIns="0" bIns="0" rtlCol="0"/>
            <a:lstStyle/>
            <a:p/>
          </p:txBody>
        </p:sp>
      </p:grpSp>
      <p:pic>
        <p:nvPicPr>
          <p:cNvPr id="15" name="object 15"/>
          <p:cNvPicPr/>
          <p:nvPr/>
        </p:nvPicPr>
        <p:blipFill>
          <a:blip r:embed="rId2"/>
          <a:stretch>
            <a:fillRect/>
          </a:stretch>
        </p:blipFill>
        <p:spPr>
          <a:xfrm>
            <a:off x="762000" y="2146300"/>
            <a:ext cx="4887636" cy="2739225"/>
          </a:xfrm>
          <a:prstGeom prst="rect">
            <a:avLst/>
          </a:prstGeom>
        </p:spPr>
      </p:pic>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3"/>
            <a:stretch>
              <a:fillRect/>
            </a:stretch>
          </p:blipFill>
          <p:spPr>
            <a:xfrm>
              <a:off x="454963" y="331167"/>
              <a:ext cx="84147" cy="84146"/>
            </a:xfrm>
            <a:prstGeom prst="rect">
              <a:avLst/>
            </a:prstGeom>
          </p:spPr>
        </p:pic>
        <p:pic>
          <p:nvPicPr>
            <p:cNvPr id="18" name="object 18"/>
            <p:cNvPicPr/>
            <p:nvPr/>
          </p:nvPicPr>
          <p:blipFill>
            <a:blip r:embed="rId4"/>
            <a:stretch>
              <a:fillRect/>
            </a:stretch>
          </p:blipFill>
          <p:spPr>
            <a:xfrm>
              <a:off x="575049" y="337742"/>
              <a:ext cx="78137" cy="78136"/>
            </a:xfrm>
            <a:prstGeom prst="rect">
              <a:avLst/>
            </a:prstGeom>
          </p:spPr>
        </p:pic>
        <p:pic>
          <p:nvPicPr>
            <p:cNvPr id="19" name="object 19"/>
            <p:cNvPicPr/>
            <p:nvPr/>
          </p:nvPicPr>
          <p:blipFill>
            <a:blip r:embed="rId5"/>
            <a:stretch>
              <a:fillRect/>
            </a:stretch>
          </p:blipFill>
          <p:spPr>
            <a:xfrm>
              <a:off x="689124" y="339459"/>
              <a:ext cx="74704" cy="74703"/>
            </a:xfrm>
            <a:prstGeom prst="rect">
              <a:avLst/>
            </a:prstGeom>
          </p:spPr>
        </p:pic>
        <p:pic>
          <p:nvPicPr>
            <p:cNvPr id="20" name="object 20"/>
            <p:cNvPicPr/>
            <p:nvPr/>
          </p:nvPicPr>
          <p:blipFill>
            <a:blip r:embed="rId6"/>
            <a:stretch>
              <a:fillRect/>
            </a:stretch>
          </p:blipFill>
          <p:spPr>
            <a:xfrm>
              <a:off x="799767" y="348429"/>
              <a:ext cx="69238" cy="69237"/>
            </a:xfrm>
            <a:prstGeom prst="rect">
              <a:avLst/>
            </a:prstGeom>
          </p:spPr>
        </p:pic>
        <p:pic>
          <p:nvPicPr>
            <p:cNvPr id="21" name="object 21"/>
            <p:cNvPicPr/>
            <p:nvPr/>
          </p:nvPicPr>
          <p:blipFill>
            <a:blip r:embed="rId7"/>
            <a:stretch>
              <a:fillRect/>
            </a:stretch>
          </p:blipFill>
          <p:spPr>
            <a:xfrm>
              <a:off x="904944" y="344296"/>
              <a:ext cx="65594" cy="65593"/>
            </a:xfrm>
            <a:prstGeom prst="rect">
              <a:avLst/>
            </a:prstGeom>
          </p:spPr>
        </p:pic>
        <p:pic>
          <p:nvPicPr>
            <p:cNvPr id="22" name="object 22"/>
            <p:cNvPicPr/>
            <p:nvPr/>
          </p:nvPicPr>
          <p:blipFill>
            <a:blip r:embed="rId8"/>
            <a:stretch>
              <a:fillRect/>
            </a:stretch>
          </p:blipFill>
          <p:spPr>
            <a:xfrm>
              <a:off x="454963" y="448941"/>
              <a:ext cx="84147" cy="84146"/>
            </a:xfrm>
            <a:prstGeom prst="rect">
              <a:avLst/>
            </a:prstGeom>
          </p:spPr>
        </p:pic>
        <p:pic>
          <p:nvPicPr>
            <p:cNvPr id="23" name="object 23"/>
            <p:cNvPicPr/>
            <p:nvPr/>
          </p:nvPicPr>
          <p:blipFill>
            <a:blip r:embed="rId4"/>
            <a:stretch>
              <a:fillRect/>
            </a:stretch>
          </p:blipFill>
          <p:spPr>
            <a:xfrm>
              <a:off x="575049" y="455516"/>
              <a:ext cx="78137" cy="78136"/>
            </a:xfrm>
            <a:prstGeom prst="rect">
              <a:avLst/>
            </a:prstGeom>
          </p:spPr>
        </p:pic>
        <p:pic>
          <p:nvPicPr>
            <p:cNvPr id="24" name="object 24"/>
            <p:cNvPicPr/>
            <p:nvPr/>
          </p:nvPicPr>
          <p:blipFill>
            <a:blip r:embed="rId5"/>
            <a:stretch>
              <a:fillRect/>
            </a:stretch>
          </p:blipFill>
          <p:spPr>
            <a:xfrm>
              <a:off x="689124" y="457232"/>
              <a:ext cx="74703" cy="74704"/>
            </a:xfrm>
            <a:prstGeom prst="rect">
              <a:avLst/>
            </a:prstGeom>
          </p:spPr>
        </p:pic>
        <p:pic>
          <p:nvPicPr>
            <p:cNvPr id="25" name="object 25"/>
            <p:cNvPicPr/>
            <p:nvPr/>
          </p:nvPicPr>
          <p:blipFill>
            <a:blip r:embed="rId9"/>
            <a:stretch>
              <a:fillRect/>
            </a:stretch>
          </p:blipFill>
          <p:spPr>
            <a:xfrm>
              <a:off x="799767" y="466202"/>
              <a:ext cx="69237" cy="69237"/>
            </a:xfrm>
            <a:prstGeom prst="rect">
              <a:avLst/>
            </a:prstGeom>
          </p:spPr>
        </p:pic>
        <p:pic>
          <p:nvPicPr>
            <p:cNvPr id="26" name="object 26"/>
            <p:cNvPicPr/>
            <p:nvPr/>
          </p:nvPicPr>
          <p:blipFill>
            <a:blip r:embed="rId7"/>
            <a:stretch>
              <a:fillRect/>
            </a:stretch>
          </p:blipFill>
          <p:spPr>
            <a:xfrm>
              <a:off x="904944" y="462069"/>
              <a:ext cx="65594" cy="65594"/>
            </a:xfrm>
            <a:prstGeom prst="rect">
              <a:avLst/>
            </a:prstGeom>
          </p:spPr>
        </p:pic>
        <p:pic>
          <p:nvPicPr>
            <p:cNvPr id="27" name="object 27"/>
            <p:cNvPicPr/>
            <p:nvPr/>
          </p:nvPicPr>
          <p:blipFill>
            <a:blip r:embed="rId8"/>
            <a:stretch>
              <a:fillRect/>
            </a:stretch>
          </p:blipFill>
          <p:spPr>
            <a:xfrm>
              <a:off x="454963" y="566714"/>
              <a:ext cx="84147" cy="84146"/>
            </a:xfrm>
            <a:prstGeom prst="rect">
              <a:avLst/>
            </a:prstGeom>
          </p:spPr>
        </p:pic>
        <p:pic>
          <p:nvPicPr>
            <p:cNvPr id="28" name="object 28"/>
            <p:cNvPicPr/>
            <p:nvPr/>
          </p:nvPicPr>
          <p:blipFill>
            <a:blip r:embed="rId10"/>
            <a:stretch>
              <a:fillRect/>
            </a:stretch>
          </p:blipFill>
          <p:spPr>
            <a:xfrm>
              <a:off x="575049" y="573290"/>
              <a:ext cx="78137" cy="78136"/>
            </a:xfrm>
            <a:prstGeom prst="rect">
              <a:avLst/>
            </a:prstGeom>
          </p:spPr>
        </p:pic>
        <p:pic>
          <p:nvPicPr>
            <p:cNvPr id="29" name="object 29"/>
            <p:cNvPicPr/>
            <p:nvPr/>
          </p:nvPicPr>
          <p:blipFill>
            <a:blip r:embed="rId11"/>
            <a:stretch>
              <a:fillRect/>
            </a:stretch>
          </p:blipFill>
          <p:spPr>
            <a:xfrm>
              <a:off x="689124" y="575006"/>
              <a:ext cx="74703" cy="74704"/>
            </a:xfrm>
            <a:prstGeom prst="rect">
              <a:avLst/>
            </a:prstGeom>
          </p:spPr>
        </p:pic>
        <p:pic>
          <p:nvPicPr>
            <p:cNvPr id="30" name="object 30"/>
            <p:cNvPicPr/>
            <p:nvPr/>
          </p:nvPicPr>
          <p:blipFill>
            <a:blip r:embed="rId9"/>
            <a:stretch>
              <a:fillRect/>
            </a:stretch>
          </p:blipFill>
          <p:spPr>
            <a:xfrm>
              <a:off x="799767" y="583976"/>
              <a:ext cx="69237" cy="69237"/>
            </a:xfrm>
            <a:prstGeom prst="rect">
              <a:avLst/>
            </a:prstGeom>
          </p:spPr>
        </p:pic>
        <p:pic>
          <p:nvPicPr>
            <p:cNvPr id="31" name="object 31"/>
            <p:cNvPicPr/>
            <p:nvPr/>
          </p:nvPicPr>
          <p:blipFill>
            <a:blip r:embed="rId7"/>
            <a:stretch>
              <a:fillRect/>
            </a:stretch>
          </p:blipFill>
          <p:spPr>
            <a:xfrm>
              <a:off x="904944" y="579843"/>
              <a:ext cx="65594" cy="65594"/>
            </a:xfrm>
            <a:prstGeom prst="rect">
              <a:avLst/>
            </a:prstGeom>
          </p:spPr>
        </p:pic>
        <p:pic>
          <p:nvPicPr>
            <p:cNvPr id="32" name="object 32"/>
            <p:cNvPicPr/>
            <p:nvPr/>
          </p:nvPicPr>
          <p:blipFill>
            <a:blip r:embed="rId3"/>
            <a:stretch>
              <a:fillRect/>
            </a:stretch>
          </p:blipFill>
          <p:spPr>
            <a:xfrm>
              <a:off x="454963" y="684488"/>
              <a:ext cx="84147" cy="84146"/>
            </a:xfrm>
            <a:prstGeom prst="rect">
              <a:avLst/>
            </a:prstGeom>
          </p:spPr>
        </p:pic>
        <p:pic>
          <p:nvPicPr>
            <p:cNvPr id="33" name="object 33"/>
            <p:cNvPicPr/>
            <p:nvPr/>
          </p:nvPicPr>
          <p:blipFill>
            <a:blip r:embed="rId10"/>
            <a:stretch>
              <a:fillRect/>
            </a:stretch>
          </p:blipFill>
          <p:spPr>
            <a:xfrm>
              <a:off x="575049" y="691063"/>
              <a:ext cx="78137" cy="78136"/>
            </a:xfrm>
            <a:prstGeom prst="rect">
              <a:avLst/>
            </a:prstGeom>
          </p:spPr>
        </p:pic>
        <p:pic>
          <p:nvPicPr>
            <p:cNvPr id="34" name="object 34"/>
            <p:cNvPicPr/>
            <p:nvPr/>
          </p:nvPicPr>
          <p:blipFill>
            <a:blip r:embed="rId5"/>
            <a:stretch>
              <a:fillRect/>
            </a:stretch>
          </p:blipFill>
          <p:spPr>
            <a:xfrm>
              <a:off x="689124" y="692780"/>
              <a:ext cx="74703" cy="74704"/>
            </a:xfrm>
            <a:prstGeom prst="rect">
              <a:avLst/>
            </a:prstGeom>
          </p:spPr>
        </p:pic>
        <p:pic>
          <p:nvPicPr>
            <p:cNvPr id="35" name="object 35"/>
            <p:cNvPicPr/>
            <p:nvPr/>
          </p:nvPicPr>
          <p:blipFill>
            <a:blip r:embed="rId6"/>
            <a:stretch>
              <a:fillRect/>
            </a:stretch>
          </p:blipFill>
          <p:spPr>
            <a:xfrm>
              <a:off x="799767" y="701750"/>
              <a:ext cx="69237" cy="69237"/>
            </a:xfrm>
            <a:prstGeom prst="rect">
              <a:avLst/>
            </a:prstGeom>
          </p:spPr>
        </p:pic>
        <p:pic>
          <p:nvPicPr>
            <p:cNvPr id="36" name="object 36"/>
            <p:cNvPicPr/>
            <p:nvPr/>
          </p:nvPicPr>
          <p:blipFill>
            <a:blip r:embed="rId7"/>
            <a:stretch>
              <a:fillRect/>
            </a:stretch>
          </p:blipFill>
          <p:spPr>
            <a:xfrm>
              <a:off x="904944" y="697617"/>
              <a:ext cx="65594" cy="65594"/>
            </a:xfrm>
            <a:prstGeom prst="rect">
              <a:avLst/>
            </a:prstGeom>
          </p:spPr>
        </p:pic>
      </p:grpSp>
      <p:sp>
        <p:nvSpPr>
          <p:cNvPr id="37" name="object 37"/>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行业发展历程及现状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085579" y="1448346"/>
            <a:ext cx="5270500" cy="4832985"/>
            <a:chOff x="6085579" y="1448346"/>
            <a:chExt cx="5270500" cy="4832985"/>
          </a:xfrm>
        </p:grpSpPr>
        <p:sp>
          <p:nvSpPr>
            <p:cNvPr id="3" name="object 3"/>
            <p:cNvSpPr/>
            <p:nvPr/>
          </p:nvSpPr>
          <p:spPr>
            <a:xfrm>
              <a:off x="7014299" y="1448345"/>
              <a:ext cx="4342130" cy="4832985"/>
            </a:xfrm>
            <a:custGeom>
              <a:rect l="l" t="t" r="r" b="b"/>
              <a:pathLst>
                <a:path w="4342130" h="4832985">
                  <a:moveTo>
                    <a:pt x="4341634" y="2416213"/>
                  </a:moveTo>
                  <a:lnTo>
                    <a:pt x="3752672" y="1238313"/>
                  </a:lnTo>
                  <a:lnTo>
                    <a:pt x="2409698" y="1238313"/>
                  </a:lnTo>
                  <a:lnTo>
                    <a:pt x="1593189" y="0"/>
                  </a:lnTo>
                  <a:lnTo>
                    <a:pt x="0" y="0"/>
                  </a:lnTo>
                  <a:lnTo>
                    <a:pt x="0" y="4832426"/>
                  </a:lnTo>
                  <a:lnTo>
                    <a:pt x="1593189" y="4832426"/>
                  </a:lnTo>
                  <a:lnTo>
                    <a:pt x="2409698" y="3594112"/>
                  </a:lnTo>
                  <a:lnTo>
                    <a:pt x="3752672" y="3594112"/>
                  </a:lnTo>
                  <a:lnTo>
                    <a:pt x="4341634" y="2416213"/>
                  </a:lnTo>
                  <a:close/>
                </a:path>
              </a:pathLst>
            </a:custGeom>
            <a:solidFill>
              <a:srgbClr val="0089BF"/>
            </a:solidFill>
          </p:spPr>
          <p:txBody>
            <a:bodyPr wrap="square" lIns="0" tIns="0" rIns="0" bIns="0" rtlCol="0"/>
            <a:lstStyle/>
            <a:p/>
          </p:txBody>
        </p:sp>
        <p:sp>
          <p:nvSpPr>
            <p:cNvPr id="4" name="object 4"/>
            <p:cNvSpPr/>
            <p:nvPr/>
          </p:nvSpPr>
          <p:spPr>
            <a:xfrm>
              <a:off x="6085573" y="1448345"/>
              <a:ext cx="4248785" cy="4832985"/>
            </a:xfrm>
            <a:custGeom>
              <a:rect l="l" t="t" r="r" b="b"/>
              <a:pathLst>
                <a:path w="4248784" h="4832985">
                  <a:moveTo>
                    <a:pt x="1857463" y="1215656"/>
                  </a:moveTo>
                  <a:lnTo>
                    <a:pt x="928725" y="0"/>
                  </a:lnTo>
                  <a:lnTo>
                    <a:pt x="0" y="1215656"/>
                  </a:lnTo>
                  <a:lnTo>
                    <a:pt x="917181" y="2416213"/>
                  </a:lnTo>
                  <a:lnTo>
                    <a:pt x="0" y="3616769"/>
                  </a:lnTo>
                  <a:lnTo>
                    <a:pt x="928725" y="4832426"/>
                  </a:lnTo>
                  <a:lnTo>
                    <a:pt x="1857463" y="3616769"/>
                  </a:lnTo>
                  <a:lnTo>
                    <a:pt x="940257" y="2416213"/>
                  </a:lnTo>
                  <a:lnTo>
                    <a:pt x="1857463" y="1215656"/>
                  </a:lnTo>
                  <a:close/>
                </a:path>
                <a:path w="4248784" h="4832985">
                  <a:moveTo>
                    <a:pt x="4248505" y="2416213"/>
                  </a:moveTo>
                  <a:lnTo>
                    <a:pt x="3349968" y="1238313"/>
                  </a:lnTo>
                  <a:lnTo>
                    <a:pt x="2451443" y="2416213"/>
                  </a:lnTo>
                  <a:lnTo>
                    <a:pt x="3349968" y="3594112"/>
                  </a:lnTo>
                  <a:lnTo>
                    <a:pt x="4248505" y="2416213"/>
                  </a:lnTo>
                  <a:close/>
                </a:path>
              </a:pathLst>
            </a:custGeom>
            <a:solidFill>
              <a:srgbClr val="00B6FF"/>
            </a:solidFill>
          </p:spPr>
          <p:txBody>
            <a:bodyPr wrap="square" lIns="0" tIns="0" rIns="0" bIns="0" rtlCol="0"/>
            <a:lstStyle/>
            <a:p/>
          </p:txBody>
        </p:sp>
        <p:sp>
          <p:nvSpPr>
            <p:cNvPr id="5" name="object 5"/>
            <p:cNvSpPr/>
            <p:nvPr/>
          </p:nvSpPr>
          <p:spPr>
            <a:xfrm>
              <a:off x="6682511" y="2291067"/>
              <a:ext cx="3053080" cy="3016885"/>
            </a:xfrm>
            <a:custGeom>
              <a:rect l="l" t="t" r="r" b="b"/>
              <a:pathLst>
                <a:path w="3053079" h="3016885">
                  <a:moveTo>
                    <a:pt x="618921" y="172275"/>
                  </a:moveTo>
                  <a:lnTo>
                    <a:pt x="446646" y="68922"/>
                  </a:lnTo>
                  <a:lnTo>
                    <a:pt x="446646" y="229692"/>
                  </a:lnTo>
                  <a:lnTo>
                    <a:pt x="446646" y="459397"/>
                  </a:lnTo>
                  <a:lnTo>
                    <a:pt x="389216" y="459397"/>
                  </a:lnTo>
                  <a:lnTo>
                    <a:pt x="389216" y="229692"/>
                  </a:lnTo>
                  <a:lnTo>
                    <a:pt x="446646" y="229692"/>
                  </a:lnTo>
                  <a:lnTo>
                    <a:pt x="446646" y="68922"/>
                  </a:lnTo>
                  <a:lnTo>
                    <a:pt x="331787" y="0"/>
                  </a:lnTo>
                  <a:lnTo>
                    <a:pt x="274370" y="34455"/>
                  </a:lnTo>
                  <a:lnTo>
                    <a:pt x="274370" y="229692"/>
                  </a:lnTo>
                  <a:lnTo>
                    <a:pt x="274370" y="459397"/>
                  </a:lnTo>
                  <a:lnTo>
                    <a:pt x="216941" y="459397"/>
                  </a:lnTo>
                  <a:lnTo>
                    <a:pt x="216941" y="229692"/>
                  </a:lnTo>
                  <a:lnTo>
                    <a:pt x="274370" y="229692"/>
                  </a:lnTo>
                  <a:lnTo>
                    <a:pt x="274370" y="34455"/>
                  </a:lnTo>
                  <a:lnTo>
                    <a:pt x="44665" y="172275"/>
                  </a:lnTo>
                  <a:lnTo>
                    <a:pt x="44665" y="229692"/>
                  </a:lnTo>
                  <a:lnTo>
                    <a:pt x="102095" y="229692"/>
                  </a:lnTo>
                  <a:lnTo>
                    <a:pt x="102095" y="516826"/>
                  </a:lnTo>
                  <a:lnTo>
                    <a:pt x="44665" y="516826"/>
                  </a:lnTo>
                  <a:lnTo>
                    <a:pt x="44665" y="574243"/>
                  </a:lnTo>
                  <a:lnTo>
                    <a:pt x="618921" y="574243"/>
                  </a:lnTo>
                  <a:lnTo>
                    <a:pt x="618921" y="516826"/>
                  </a:lnTo>
                  <a:lnTo>
                    <a:pt x="561492" y="516826"/>
                  </a:lnTo>
                  <a:lnTo>
                    <a:pt x="561492" y="459397"/>
                  </a:lnTo>
                  <a:lnTo>
                    <a:pt x="561492" y="229692"/>
                  </a:lnTo>
                  <a:lnTo>
                    <a:pt x="618921" y="229692"/>
                  </a:lnTo>
                  <a:lnTo>
                    <a:pt x="618921" y="172275"/>
                  </a:lnTo>
                  <a:close/>
                </a:path>
                <a:path w="3053079" h="3016885">
                  <a:moveTo>
                    <a:pt x="663587" y="2950464"/>
                  </a:moveTo>
                  <a:lnTo>
                    <a:pt x="597230" y="2950464"/>
                  </a:lnTo>
                  <a:lnTo>
                    <a:pt x="597230" y="2917291"/>
                  </a:lnTo>
                  <a:lnTo>
                    <a:pt x="597230" y="2850934"/>
                  </a:lnTo>
                  <a:lnTo>
                    <a:pt x="597230" y="2552319"/>
                  </a:lnTo>
                  <a:lnTo>
                    <a:pt x="592010" y="2526500"/>
                  </a:lnTo>
                  <a:lnTo>
                    <a:pt x="577786" y="2505405"/>
                  </a:lnTo>
                  <a:lnTo>
                    <a:pt x="556691" y="2491181"/>
                  </a:lnTo>
                  <a:lnTo>
                    <a:pt x="530872" y="2485961"/>
                  </a:lnTo>
                  <a:lnTo>
                    <a:pt x="530872" y="2552319"/>
                  </a:lnTo>
                  <a:lnTo>
                    <a:pt x="530872" y="2850934"/>
                  </a:lnTo>
                  <a:lnTo>
                    <a:pt x="398157" y="2850934"/>
                  </a:lnTo>
                  <a:lnTo>
                    <a:pt x="398157" y="2917291"/>
                  </a:lnTo>
                  <a:lnTo>
                    <a:pt x="398157" y="2950464"/>
                  </a:lnTo>
                  <a:lnTo>
                    <a:pt x="265430" y="2950464"/>
                  </a:lnTo>
                  <a:lnTo>
                    <a:pt x="265430" y="2917291"/>
                  </a:lnTo>
                  <a:lnTo>
                    <a:pt x="398157" y="2917291"/>
                  </a:lnTo>
                  <a:lnTo>
                    <a:pt x="398157" y="2850934"/>
                  </a:lnTo>
                  <a:lnTo>
                    <a:pt x="132715" y="2850934"/>
                  </a:lnTo>
                  <a:lnTo>
                    <a:pt x="132715" y="2552319"/>
                  </a:lnTo>
                  <a:lnTo>
                    <a:pt x="530872" y="2552319"/>
                  </a:lnTo>
                  <a:lnTo>
                    <a:pt x="530872" y="2485961"/>
                  </a:lnTo>
                  <a:lnTo>
                    <a:pt x="132715" y="2485961"/>
                  </a:lnTo>
                  <a:lnTo>
                    <a:pt x="106959" y="2491194"/>
                  </a:lnTo>
                  <a:lnTo>
                    <a:pt x="85852" y="2505456"/>
                  </a:lnTo>
                  <a:lnTo>
                    <a:pt x="71602" y="2526550"/>
                  </a:lnTo>
                  <a:lnTo>
                    <a:pt x="66357" y="2552319"/>
                  </a:lnTo>
                  <a:lnTo>
                    <a:pt x="66357" y="2950464"/>
                  </a:lnTo>
                  <a:lnTo>
                    <a:pt x="0" y="2950464"/>
                  </a:lnTo>
                  <a:lnTo>
                    <a:pt x="0" y="2983649"/>
                  </a:lnTo>
                  <a:lnTo>
                    <a:pt x="2603" y="2996565"/>
                  </a:lnTo>
                  <a:lnTo>
                    <a:pt x="9715" y="3007106"/>
                  </a:lnTo>
                  <a:lnTo>
                    <a:pt x="20269" y="3014218"/>
                  </a:lnTo>
                  <a:lnTo>
                    <a:pt x="33185" y="3016821"/>
                  </a:lnTo>
                  <a:lnTo>
                    <a:pt x="630402" y="3016821"/>
                  </a:lnTo>
                  <a:lnTo>
                    <a:pt x="643318" y="3014218"/>
                  </a:lnTo>
                  <a:lnTo>
                    <a:pt x="653872" y="3007106"/>
                  </a:lnTo>
                  <a:lnTo>
                    <a:pt x="660971" y="2996565"/>
                  </a:lnTo>
                  <a:lnTo>
                    <a:pt x="663587" y="2983649"/>
                  </a:lnTo>
                  <a:lnTo>
                    <a:pt x="663587" y="2950464"/>
                  </a:lnTo>
                  <a:close/>
                </a:path>
                <a:path w="3053079" h="3016885">
                  <a:moveTo>
                    <a:pt x="3052927" y="1753425"/>
                  </a:moveTo>
                  <a:lnTo>
                    <a:pt x="2753029" y="1753425"/>
                  </a:lnTo>
                  <a:lnTo>
                    <a:pt x="2752953" y="1284401"/>
                  </a:lnTo>
                  <a:lnTo>
                    <a:pt x="2752229" y="1283144"/>
                  </a:lnTo>
                  <a:lnTo>
                    <a:pt x="2753029" y="1284401"/>
                  </a:lnTo>
                  <a:lnTo>
                    <a:pt x="2753029" y="1284541"/>
                  </a:lnTo>
                  <a:lnTo>
                    <a:pt x="2778137" y="1328140"/>
                  </a:lnTo>
                  <a:lnTo>
                    <a:pt x="2797391" y="1376934"/>
                  </a:lnTo>
                  <a:lnTo>
                    <a:pt x="2809379" y="1428940"/>
                  </a:lnTo>
                  <a:lnTo>
                    <a:pt x="2813520" y="1483525"/>
                  </a:lnTo>
                  <a:lnTo>
                    <a:pt x="2809392" y="1538097"/>
                  </a:lnTo>
                  <a:lnTo>
                    <a:pt x="2797479" y="1589951"/>
                  </a:lnTo>
                  <a:lnTo>
                    <a:pt x="2778468" y="1638388"/>
                  </a:lnTo>
                  <a:lnTo>
                    <a:pt x="2753029" y="1682648"/>
                  </a:lnTo>
                  <a:lnTo>
                    <a:pt x="2753029" y="1693443"/>
                  </a:lnTo>
                  <a:lnTo>
                    <a:pt x="3052026" y="1693443"/>
                  </a:lnTo>
                  <a:lnTo>
                    <a:pt x="3051949" y="1692046"/>
                  </a:lnTo>
                  <a:lnTo>
                    <a:pt x="3046057" y="1641906"/>
                  </a:lnTo>
                  <a:lnTo>
                    <a:pt x="3035147" y="1593481"/>
                  </a:lnTo>
                  <a:lnTo>
                    <a:pt x="3019450" y="1547025"/>
                  </a:lnTo>
                  <a:lnTo>
                    <a:pt x="2999257" y="1502803"/>
                  </a:lnTo>
                  <a:lnTo>
                    <a:pt x="2974797" y="1461096"/>
                  </a:lnTo>
                  <a:lnTo>
                    <a:pt x="2946336" y="1422158"/>
                  </a:lnTo>
                  <a:lnTo>
                    <a:pt x="2914129" y="1386268"/>
                  </a:lnTo>
                  <a:lnTo>
                    <a:pt x="2878442" y="1353680"/>
                  </a:lnTo>
                  <a:lnTo>
                    <a:pt x="2839529" y="1324660"/>
                  </a:lnTo>
                  <a:lnTo>
                    <a:pt x="2797632" y="1299476"/>
                  </a:lnTo>
                  <a:lnTo>
                    <a:pt x="2753029" y="1278407"/>
                  </a:lnTo>
                  <a:lnTo>
                    <a:pt x="2753029" y="1273606"/>
                  </a:lnTo>
                  <a:lnTo>
                    <a:pt x="2693060" y="1273606"/>
                  </a:lnTo>
                  <a:lnTo>
                    <a:pt x="2693060" y="1329982"/>
                  </a:lnTo>
                  <a:lnTo>
                    <a:pt x="2691701" y="1335087"/>
                  </a:lnTo>
                  <a:lnTo>
                    <a:pt x="2675953" y="1380782"/>
                  </a:lnTo>
                  <a:lnTo>
                    <a:pt x="2657259" y="1425041"/>
                  </a:lnTo>
                  <a:lnTo>
                    <a:pt x="2635745" y="1467764"/>
                  </a:lnTo>
                  <a:lnTo>
                    <a:pt x="2611513" y="1508836"/>
                  </a:lnTo>
                  <a:lnTo>
                    <a:pt x="2584653" y="1548142"/>
                  </a:lnTo>
                  <a:lnTo>
                    <a:pt x="2555290" y="1585582"/>
                  </a:lnTo>
                  <a:lnTo>
                    <a:pt x="2523515" y="1621053"/>
                  </a:lnTo>
                  <a:lnTo>
                    <a:pt x="2489428" y="1654441"/>
                  </a:lnTo>
                  <a:lnTo>
                    <a:pt x="2453144" y="1685645"/>
                  </a:lnTo>
                  <a:lnTo>
                    <a:pt x="2453144" y="1693443"/>
                  </a:lnTo>
                  <a:lnTo>
                    <a:pt x="2693060" y="1693443"/>
                  </a:lnTo>
                  <a:lnTo>
                    <a:pt x="2693060" y="1753425"/>
                  </a:lnTo>
                  <a:lnTo>
                    <a:pt x="2453144" y="1753425"/>
                  </a:lnTo>
                  <a:lnTo>
                    <a:pt x="2513126" y="1873377"/>
                  </a:lnTo>
                  <a:lnTo>
                    <a:pt x="2932963" y="1873377"/>
                  </a:lnTo>
                  <a:lnTo>
                    <a:pt x="3052927" y="1753425"/>
                  </a:lnTo>
                  <a:close/>
                </a:path>
              </a:pathLst>
            </a:custGeom>
            <a:solidFill>
              <a:srgbClr val="FFFFFF"/>
            </a:solidFill>
          </p:spPr>
          <p:txBody>
            <a:bodyPr wrap="square" lIns="0" tIns="0" rIns="0" bIns="0" rtlCol="0"/>
            <a:lstStyle/>
            <a:p/>
          </p:txBody>
        </p:sp>
      </p:grpSp>
      <p:pic>
        <p:nvPicPr>
          <p:cNvPr id="6" name="object 6"/>
          <p:cNvPicPr/>
          <p:nvPr/>
        </p:nvPicPr>
        <p:blipFill>
          <a:blip r:embed="rId2"/>
          <a:stretch>
            <a:fillRect/>
          </a:stretch>
        </p:blipFill>
        <p:spPr>
          <a:xfrm>
            <a:off x="904944" y="1702238"/>
            <a:ext cx="166569" cy="166569"/>
          </a:xfrm>
          <a:prstGeom prst="rect">
            <a:avLst/>
          </a:prstGeom>
        </p:spPr>
      </p:pic>
      <p:sp>
        <p:nvSpPr>
          <p:cNvPr id="7" name="object 7"/>
          <p:cNvSpPr txBox="1"/>
          <p:nvPr/>
        </p:nvSpPr>
        <p:spPr>
          <a:xfrm>
            <a:off x="1173114" y="1616516"/>
            <a:ext cx="4597400" cy="743585"/>
          </a:xfrm>
          <a:prstGeom prst="rect">
            <a:avLst/>
          </a:prstGeom>
        </p:spPr>
        <p:txBody>
          <a:bodyPr vert="horz" wrap="square" lIns="0" tIns="12700" rIns="0" bIns="0" rtlCol="0">
            <a:spAutoFit/>
          </a:bodyPr>
          <a:lstStyle/>
          <a:p>
            <a:pPr marL="12700">
              <a:lnSpc>
                <a:spcPct val="100000"/>
              </a:lnSpc>
              <a:spcBef>
                <a:spcPts val="100"/>
              </a:spcBef>
            </a:pPr>
            <a:r>
              <a:rPr sz="1800" b="1" spc="-15">
                <a:solidFill>
                  <a:srgbClr val="00B6FF"/>
                </a:solidFill>
                <a:latin typeface="微软雅黑"/>
                <a:cs typeface="微软雅黑"/>
              </a:rPr>
              <a:t>品牌竞争</a:t>
            </a:r>
            <a:endParaRPr sz="1800">
              <a:latin typeface="微软雅黑"/>
              <a:cs typeface="微软雅黑"/>
            </a:endParaRPr>
          </a:p>
          <a:p>
            <a:pPr marL="12700">
              <a:lnSpc>
                <a:spcPct val="100000"/>
              </a:lnSpc>
              <a:spcBef>
                <a:spcPts val="1689"/>
              </a:spcBef>
            </a:pPr>
            <a:r>
              <a:rPr sz="1500" spc="-5">
                <a:solidFill>
                  <a:srgbClr val="FFFFFF"/>
                </a:solidFill>
                <a:latin typeface="微软雅黑"/>
                <a:cs typeface="微软雅黑"/>
              </a:rPr>
              <a:t>市场上多个品牌竞争激烈，产品质量和价格差异较大。</a:t>
            </a:r>
            <a:endParaRPr sz="1500">
              <a:latin typeface="微软雅黑"/>
              <a:cs typeface="微软雅黑"/>
            </a:endParaRPr>
          </a:p>
        </p:txBody>
      </p:sp>
      <p:sp>
        <p:nvSpPr>
          <p:cNvPr id="8" name="object 8"/>
          <p:cNvSpPr txBox="1"/>
          <p:nvPr/>
        </p:nvSpPr>
        <p:spPr>
          <a:xfrm>
            <a:off x="1173114" y="3160186"/>
            <a:ext cx="4597400" cy="2581910"/>
          </a:xfrm>
          <a:prstGeom prst="rect">
            <a:avLst/>
          </a:prstGeom>
        </p:spPr>
        <p:txBody>
          <a:bodyPr vert="horz" wrap="square" lIns="0" tIns="12700" rIns="0" bIns="0" rtlCol="0">
            <a:spAutoFit/>
          </a:bodyPr>
          <a:lstStyle/>
          <a:p>
            <a:pPr marL="12700">
              <a:lnSpc>
                <a:spcPct val="100000"/>
              </a:lnSpc>
              <a:spcBef>
                <a:spcPts val="100"/>
              </a:spcBef>
            </a:pPr>
            <a:r>
              <a:rPr sz="1800" b="1" spc="-15">
                <a:solidFill>
                  <a:srgbClr val="00B6FF"/>
                </a:solidFill>
                <a:latin typeface="微软雅黑"/>
                <a:cs typeface="微软雅黑"/>
              </a:rPr>
              <a:t>技术创新</a:t>
            </a:r>
            <a:endParaRPr sz="1800">
              <a:latin typeface="微软雅黑"/>
              <a:cs typeface="微软雅黑"/>
            </a:endParaRPr>
          </a:p>
          <a:p>
            <a:pPr marL="12700" marR="5080">
              <a:lnSpc>
                <a:spcPct val="120000"/>
              </a:lnSpc>
              <a:spcBef>
                <a:spcPts val="1330"/>
              </a:spcBef>
            </a:pPr>
            <a:r>
              <a:rPr sz="1500" spc="-5">
                <a:solidFill>
                  <a:srgbClr val="FFFFFF"/>
                </a:solidFill>
                <a:latin typeface="微软雅黑"/>
                <a:cs typeface="微软雅黑"/>
              </a:rPr>
              <a:t>不断有新技术应用于变色镜片，如更灵敏的光敏材料、更精准的变色控制等。</a:t>
            </a:r>
            <a:endParaRPr sz="1500">
              <a:latin typeface="微软雅黑"/>
              <a:cs typeface="微软雅黑"/>
            </a:endParaRPr>
          </a:p>
          <a:p>
            <a:pPr>
              <a:lnSpc>
                <a:spcPct val="100000"/>
              </a:lnSpc>
              <a:spcBef>
                <a:spcPts val="80"/>
              </a:spcBef>
            </a:pPr>
            <a:endParaRPr sz="2400">
              <a:latin typeface="微软雅黑"/>
              <a:cs typeface="微软雅黑"/>
            </a:endParaRPr>
          </a:p>
          <a:p>
            <a:pPr marL="12700">
              <a:lnSpc>
                <a:spcPct val="100000"/>
              </a:lnSpc>
            </a:pPr>
            <a:r>
              <a:rPr sz="1800" b="1" spc="-15">
                <a:solidFill>
                  <a:srgbClr val="00B6FF"/>
                </a:solidFill>
                <a:latin typeface="微软雅黑"/>
                <a:cs typeface="微软雅黑"/>
              </a:rPr>
              <a:t>市场拓展</a:t>
            </a:r>
            <a:endParaRPr sz="1800">
              <a:latin typeface="微软雅黑"/>
              <a:cs typeface="微软雅黑"/>
            </a:endParaRPr>
          </a:p>
          <a:p>
            <a:pPr marL="12700" marR="195580">
              <a:lnSpc>
                <a:spcPct val="120000"/>
              </a:lnSpc>
              <a:spcBef>
                <a:spcPts val="1330"/>
              </a:spcBef>
            </a:pPr>
            <a:r>
              <a:rPr sz="1500" spc="-5">
                <a:solidFill>
                  <a:srgbClr val="FFFFFF"/>
                </a:solidFill>
                <a:latin typeface="微软雅黑"/>
                <a:cs typeface="微软雅黑"/>
              </a:rPr>
              <a:t>变色镜片的应用领域不断拓宽，如运动、驾驶、户外</a:t>
            </a:r>
            <a:r>
              <a:rPr sz="1500" spc="-15">
                <a:solidFill>
                  <a:srgbClr val="FFFFFF"/>
                </a:solidFill>
                <a:latin typeface="微软雅黑"/>
                <a:cs typeface="微软雅黑"/>
              </a:rPr>
              <a:t>活动等。</a:t>
            </a:r>
            <a:endParaRPr sz="1500">
              <a:latin typeface="微软雅黑"/>
              <a:cs typeface="微软雅黑"/>
            </a:endParaRPr>
          </a:p>
        </p:txBody>
      </p:sp>
      <p:pic>
        <p:nvPicPr>
          <p:cNvPr id="9" name="object 9"/>
          <p:cNvPicPr/>
          <p:nvPr/>
        </p:nvPicPr>
        <p:blipFill>
          <a:blip r:embed="rId2"/>
          <a:stretch>
            <a:fillRect/>
          </a:stretch>
        </p:blipFill>
        <p:spPr>
          <a:xfrm>
            <a:off x="904944" y="3245909"/>
            <a:ext cx="166569" cy="166569"/>
          </a:xfrm>
          <a:prstGeom prst="rect">
            <a:avLst/>
          </a:prstGeom>
        </p:spPr>
      </p:pic>
      <p:pic>
        <p:nvPicPr>
          <p:cNvPr id="10" name="object 10"/>
          <p:cNvPicPr/>
          <p:nvPr/>
        </p:nvPicPr>
        <p:blipFill>
          <a:blip r:embed="rId2"/>
          <a:stretch>
            <a:fillRect/>
          </a:stretch>
        </p:blipFill>
        <p:spPr>
          <a:xfrm>
            <a:off x="904944" y="4808201"/>
            <a:ext cx="166570" cy="166570"/>
          </a:xfrm>
          <a:prstGeom prst="rect">
            <a:avLst/>
          </a:prstGeom>
        </p:spPr>
      </p:pic>
      <p:grpSp>
        <p:nvGrpSpPr>
          <p:cNvPr id="11" name="object 11"/>
          <p:cNvGrpSpPr/>
          <p:nvPr/>
        </p:nvGrpSpPr>
        <p:grpSpPr>
          <a:xfrm>
            <a:off x="454963" y="331167"/>
            <a:ext cx="515620" cy="440055"/>
            <a:chOff x="454963" y="331167"/>
            <a:chExt cx="515620" cy="440055"/>
          </a:xfrm>
        </p:grpSpPr>
        <p:pic>
          <p:nvPicPr>
            <p:cNvPr id="12" name="object 12"/>
            <p:cNvPicPr/>
            <p:nvPr/>
          </p:nvPicPr>
          <p:blipFill>
            <a:blip r:embed="rId3"/>
            <a:stretch>
              <a:fillRect/>
            </a:stretch>
          </p:blipFill>
          <p:spPr>
            <a:xfrm>
              <a:off x="454963" y="331167"/>
              <a:ext cx="84147" cy="84146"/>
            </a:xfrm>
            <a:prstGeom prst="rect">
              <a:avLst/>
            </a:prstGeom>
          </p:spPr>
        </p:pic>
        <p:pic>
          <p:nvPicPr>
            <p:cNvPr id="13" name="object 13"/>
            <p:cNvPicPr/>
            <p:nvPr/>
          </p:nvPicPr>
          <p:blipFill>
            <a:blip r:embed="rId4"/>
            <a:stretch>
              <a:fillRect/>
            </a:stretch>
          </p:blipFill>
          <p:spPr>
            <a:xfrm>
              <a:off x="575049" y="337742"/>
              <a:ext cx="78137" cy="78136"/>
            </a:xfrm>
            <a:prstGeom prst="rect">
              <a:avLst/>
            </a:prstGeom>
          </p:spPr>
        </p:pic>
        <p:pic>
          <p:nvPicPr>
            <p:cNvPr id="14" name="object 14"/>
            <p:cNvPicPr/>
            <p:nvPr/>
          </p:nvPicPr>
          <p:blipFill>
            <a:blip r:embed="rId5"/>
            <a:stretch>
              <a:fillRect/>
            </a:stretch>
          </p:blipFill>
          <p:spPr>
            <a:xfrm>
              <a:off x="689124" y="339459"/>
              <a:ext cx="74704" cy="74703"/>
            </a:xfrm>
            <a:prstGeom prst="rect">
              <a:avLst/>
            </a:prstGeom>
          </p:spPr>
        </p:pic>
        <p:pic>
          <p:nvPicPr>
            <p:cNvPr id="15" name="object 15"/>
            <p:cNvPicPr/>
            <p:nvPr/>
          </p:nvPicPr>
          <p:blipFill>
            <a:blip r:embed="rId6"/>
            <a:stretch>
              <a:fillRect/>
            </a:stretch>
          </p:blipFill>
          <p:spPr>
            <a:xfrm>
              <a:off x="799767" y="348429"/>
              <a:ext cx="69238" cy="69237"/>
            </a:xfrm>
            <a:prstGeom prst="rect">
              <a:avLst/>
            </a:prstGeom>
          </p:spPr>
        </p:pic>
        <p:pic>
          <p:nvPicPr>
            <p:cNvPr id="16" name="object 16"/>
            <p:cNvPicPr/>
            <p:nvPr/>
          </p:nvPicPr>
          <p:blipFill>
            <a:blip r:embed="rId7"/>
            <a:stretch>
              <a:fillRect/>
            </a:stretch>
          </p:blipFill>
          <p:spPr>
            <a:xfrm>
              <a:off x="904944" y="344296"/>
              <a:ext cx="65594" cy="65593"/>
            </a:xfrm>
            <a:prstGeom prst="rect">
              <a:avLst/>
            </a:prstGeom>
          </p:spPr>
        </p:pic>
        <p:pic>
          <p:nvPicPr>
            <p:cNvPr id="17" name="object 17"/>
            <p:cNvPicPr/>
            <p:nvPr/>
          </p:nvPicPr>
          <p:blipFill>
            <a:blip r:embed="rId8"/>
            <a:stretch>
              <a:fillRect/>
            </a:stretch>
          </p:blipFill>
          <p:spPr>
            <a:xfrm>
              <a:off x="454963" y="448941"/>
              <a:ext cx="84147" cy="84146"/>
            </a:xfrm>
            <a:prstGeom prst="rect">
              <a:avLst/>
            </a:prstGeom>
          </p:spPr>
        </p:pic>
        <p:pic>
          <p:nvPicPr>
            <p:cNvPr id="18" name="object 18"/>
            <p:cNvPicPr/>
            <p:nvPr/>
          </p:nvPicPr>
          <p:blipFill>
            <a:blip r:embed="rId4"/>
            <a:stretch>
              <a:fillRect/>
            </a:stretch>
          </p:blipFill>
          <p:spPr>
            <a:xfrm>
              <a:off x="575049" y="455516"/>
              <a:ext cx="78137" cy="78136"/>
            </a:xfrm>
            <a:prstGeom prst="rect">
              <a:avLst/>
            </a:prstGeom>
          </p:spPr>
        </p:pic>
        <p:pic>
          <p:nvPicPr>
            <p:cNvPr id="19" name="object 19"/>
            <p:cNvPicPr/>
            <p:nvPr/>
          </p:nvPicPr>
          <p:blipFill>
            <a:blip r:embed="rId5"/>
            <a:stretch>
              <a:fillRect/>
            </a:stretch>
          </p:blipFill>
          <p:spPr>
            <a:xfrm>
              <a:off x="689124" y="457232"/>
              <a:ext cx="74703" cy="74704"/>
            </a:xfrm>
            <a:prstGeom prst="rect">
              <a:avLst/>
            </a:prstGeom>
          </p:spPr>
        </p:pic>
        <p:pic>
          <p:nvPicPr>
            <p:cNvPr id="20" name="object 20"/>
            <p:cNvPicPr/>
            <p:nvPr/>
          </p:nvPicPr>
          <p:blipFill>
            <a:blip r:embed="rId9"/>
            <a:stretch>
              <a:fillRect/>
            </a:stretch>
          </p:blipFill>
          <p:spPr>
            <a:xfrm>
              <a:off x="799767" y="466202"/>
              <a:ext cx="69237" cy="69237"/>
            </a:xfrm>
            <a:prstGeom prst="rect">
              <a:avLst/>
            </a:prstGeom>
          </p:spPr>
        </p:pic>
        <p:pic>
          <p:nvPicPr>
            <p:cNvPr id="21" name="object 21"/>
            <p:cNvPicPr/>
            <p:nvPr/>
          </p:nvPicPr>
          <p:blipFill>
            <a:blip r:embed="rId7"/>
            <a:stretch>
              <a:fillRect/>
            </a:stretch>
          </p:blipFill>
          <p:spPr>
            <a:xfrm>
              <a:off x="904944" y="462069"/>
              <a:ext cx="65594" cy="65594"/>
            </a:xfrm>
            <a:prstGeom prst="rect">
              <a:avLst/>
            </a:prstGeom>
          </p:spPr>
        </p:pic>
        <p:pic>
          <p:nvPicPr>
            <p:cNvPr id="22" name="object 22"/>
            <p:cNvPicPr/>
            <p:nvPr/>
          </p:nvPicPr>
          <p:blipFill>
            <a:blip r:embed="rId10"/>
            <a:stretch>
              <a:fillRect/>
            </a:stretch>
          </p:blipFill>
          <p:spPr>
            <a:xfrm>
              <a:off x="575049" y="573290"/>
              <a:ext cx="78137" cy="78136"/>
            </a:xfrm>
            <a:prstGeom prst="rect">
              <a:avLst/>
            </a:prstGeom>
          </p:spPr>
        </p:pic>
        <p:pic>
          <p:nvPicPr>
            <p:cNvPr id="23" name="object 23"/>
            <p:cNvPicPr/>
            <p:nvPr/>
          </p:nvPicPr>
          <p:blipFill>
            <a:blip r:embed="rId8"/>
            <a:stretch>
              <a:fillRect/>
            </a:stretch>
          </p:blipFill>
          <p:spPr>
            <a:xfrm>
              <a:off x="454963" y="566714"/>
              <a:ext cx="84147" cy="84146"/>
            </a:xfrm>
            <a:prstGeom prst="rect">
              <a:avLst/>
            </a:prstGeom>
          </p:spPr>
        </p:pic>
        <p:pic>
          <p:nvPicPr>
            <p:cNvPr id="24" name="object 24"/>
            <p:cNvPicPr/>
            <p:nvPr/>
          </p:nvPicPr>
          <p:blipFill>
            <a:blip r:embed="rId11"/>
            <a:stretch>
              <a:fillRect/>
            </a:stretch>
          </p:blipFill>
          <p:spPr>
            <a:xfrm>
              <a:off x="689124" y="575006"/>
              <a:ext cx="74703" cy="74704"/>
            </a:xfrm>
            <a:prstGeom prst="rect">
              <a:avLst/>
            </a:prstGeom>
          </p:spPr>
        </p:pic>
        <p:pic>
          <p:nvPicPr>
            <p:cNvPr id="25" name="object 25"/>
            <p:cNvPicPr/>
            <p:nvPr/>
          </p:nvPicPr>
          <p:blipFill>
            <a:blip r:embed="rId9"/>
            <a:stretch>
              <a:fillRect/>
            </a:stretch>
          </p:blipFill>
          <p:spPr>
            <a:xfrm>
              <a:off x="799767" y="583976"/>
              <a:ext cx="69237" cy="69237"/>
            </a:xfrm>
            <a:prstGeom prst="rect">
              <a:avLst/>
            </a:prstGeom>
          </p:spPr>
        </p:pic>
        <p:pic>
          <p:nvPicPr>
            <p:cNvPr id="26" name="object 26"/>
            <p:cNvPicPr/>
            <p:nvPr/>
          </p:nvPicPr>
          <p:blipFill>
            <a:blip r:embed="rId7"/>
            <a:stretch>
              <a:fillRect/>
            </a:stretch>
          </p:blipFill>
          <p:spPr>
            <a:xfrm>
              <a:off x="904944" y="579843"/>
              <a:ext cx="65594" cy="65594"/>
            </a:xfrm>
            <a:prstGeom prst="rect">
              <a:avLst/>
            </a:prstGeom>
          </p:spPr>
        </p:pic>
        <p:pic>
          <p:nvPicPr>
            <p:cNvPr id="27" name="object 27"/>
            <p:cNvPicPr/>
            <p:nvPr/>
          </p:nvPicPr>
          <p:blipFill>
            <a:blip r:embed="rId3"/>
            <a:stretch>
              <a:fillRect/>
            </a:stretch>
          </p:blipFill>
          <p:spPr>
            <a:xfrm>
              <a:off x="454963" y="684488"/>
              <a:ext cx="84147" cy="84146"/>
            </a:xfrm>
            <a:prstGeom prst="rect">
              <a:avLst/>
            </a:prstGeom>
          </p:spPr>
        </p:pic>
        <p:pic>
          <p:nvPicPr>
            <p:cNvPr id="28" name="object 28"/>
            <p:cNvPicPr/>
            <p:nvPr/>
          </p:nvPicPr>
          <p:blipFill>
            <a:blip r:embed="rId10"/>
            <a:stretch>
              <a:fillRect/>
            </a:stretch>
          </p:blipFill>
          <p:spPr>
            <a:xfrm>
              <a:off x="575049" y="691063"/>
              <a:ext cx="78137" cy="78136"/>
            </a:xfrm>
            <a:prstGeom prst="rect">
              <a:avLst/>
            </a:prstGeom>
          </p:spPr>
        </p:pic>
        <p:pic>
          <p:nvPicPr>
            <p:cNvPr id="29" name="object 29"/>
            <p:cNvPicPr/>
            <p:nvPr/>
          </p:nvPicPr>
          <p:blipFill>
            <a:blip r:embed="rId5"/>
            <a:stretch>
              <a:fillRect/>
            </a:stretch>
          </p:blipFill>
          <p:spPr>
            <a:xfrm>
              <a:off x="689124" y="692780"/>
              <a:ext cx="74703" cy="74704"/>
            </a:xfrm>
            <a:prstGeom prst="rect">
              <a:avLst/>
            </a:prstGeom>
          </p:spPr>
        </p:pic>
        <p:pic>
          <p:nvPicPr>
            <p:cNvPr id="30" name="object 30"/>
            <p:cNvPicPr/>
            <p:nvPr/>
          </p:nvPicPr>
          <p:blipFill>
            <a:blip r:embed="rId6"/>
            <a:stretch>
              <a:fillRect/>
            </a:stretch>
          </p:blipFill>
          <p:spPr>
            <a:xfrm>
              <a:off x="799767" y="701750"/>
              <a:ext cx="69237" cy="69237"/>
            </a:xfrm>
            <a:prstGeom prst="rect">
              <a:avLst/>
            </a:prstGeom>
          </p:spPr>
        </p:pic>
        <p:pic>
          <p:nvPicPr>
            <p:cNvPr id="31" name="object 31"/>
            <p:cNvPicPr/>
            <p:nvPr/>
          </p:nvPicPr>
          <p:blipFill>
            <a:blip r:embed="rId7"/>
            <a:stretch>
              <a:fillRect/>
            </a:stretch>
          </p:blipFill>
          <p:spPr>
            <a:xfrm>
              <a:off x="904944" y="697617"/>
              <a:ext cx="65594" cy="65594"/>
            </a:xfrm>
            <a:prstGeom prst="rect">
              <a:avLst/>
            </a:prstGeom>
          </p:spPr>
        </p:pic>
      </p:grpSp>
      <p:sp>
        <p:nvSpPr>
          <p:cNvPr id="32" name="object 3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行业发展历程及现状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77192" y="1927705"/>
            <a:ext cx="5791871" cy="3625167"/>
          </a:xfrm>
          <a:prstGeom prst="rect">
            <a:avLst/>
          </a:prstGeom>
        </p:spPr>
      </p:pic>
      <p:grpSp>
        <p:nvGrpSpPr>
          <p:cNvPr id="3" name="object 3"/>
          <p:cNvGrpSpPr/>
          <p:nvPr/>
        </p:nvGrpSpPr>
        <p:grpSpPr>
          <a:xfrm>
            <a:off x="454963" y="331167"/>
            <a:ext cx="309245" cy="85090"/>
            <a:chOff x="454963" y="331167"/>
            <a:chExt cx="309245" cy="85090"/>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grpSp>
      <p:grpSp>
        <p:nvGrpSpPr>
          <p:cNvPr id="7" name="object 7"/>
          <p:cNvGrpSpPr/>
          <p:nvPr/>
        </p:nvGrpSpPr>
        <p:grpSpPr>
          <a:xfrm>
            <a:off x="799767" y="344296"/>
            <a:ext cx="170815" cy="73660"/>
            <a:chOff x="799767" y="344296"/>
            <a:chExt cx="170815" cy="73660"/>
          </a:xfrm>
        </p:grpSpPr>
        <p:pic>
          <p:nvPicPr>
            <p:cNvPr id="8" name="object 8"/>
            <p:cNvPicPr/>
            <p:nvPr/>
          </p:nvPicPr>
          <p:blipFill>
            <a:blip r:embed="rId6"/>
            <a:stretch>
              <a:fillRect/>
            </a:stretch>
          </p:blipFill>
          <p:spPr>
            <a:xfrm>
              <a:off x="904944" y="344296"/>
              <a:ext cx="65594" cy="65593"/>
            </a:xfrm>
            <a:prstGeom prst="rect">
              <a:avLst/>
            </a:prstGeom>
          </p:spPr>
        </p:pic>
        <p:pic>
          <p:nvPicPr>
            <p:cNvPr id="9" name="object 9"/>
            <p:cNvPicPr/>
            <p:nvPr/>
          </p:nvPicPr>
          <p:blipFill>
            <a:blip r:embed="rId7"/>
            <a:stretch>
              <a:fillRect/>
            </a:stretch>
          </p:blipFill>
          <p:spPr>
            <a:xfrm>
              <a:off x="799767" y="348429"/>
              <a:ext cx="69238" cy="69237"/>
            </a:xfrm>
            <a:prstGeom prst="rect">
              <a:avLst/>
            </a:prstGeom>
          </p:spPr>
        </p:pic>
      </p:grpSp>
      <p:grpSp>
        <p:nvGrpSpPr>
          <p:cNvPr id="10" name="object 10"/>
          <p:cNvGrpSpPr/>
          <p:nvPr/>
        </p:nvGrpSpPr>
        <p:grpSpPr>
          <a:xfrm>
            <a:off x="454963" y="448941"/>
            <a:ext cx="515620" cy="322580"/>
            <a:chOff x="454963" y="448941"/>
            <a:chExt cx="515620" cy="322580"/>
          </a:xfrm>
        </p:grpSpPr>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11"/>
            <a:stretch>
              <a:fillRect/>
            </a:stretch>
          </p:blipFill>
          <p:spPr>
            <a:xfrm>
              <a:off x="575049" y="573290"/>
              <a:ext cx="78137" cy="78136"/>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6"/>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1"/>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7"/>
            <a:stretch>
              <a:fillRect/>
            </a:stretch>
          </p:blipFill>
          <p:spPr>
            <a:xfrm>
              <a:off x="799767" y="701750"/>
              <a:ext cx="69237" cy="69237"/>
            </a:xfrm>
            <a:prstGeom prst="rect">
              <a:avLst/>
            </a:prstGeom>
          </p:spPr>
        </p:pic>
        <p:pic>
          <p:nvPicPr>
            <p:cNvPr id="25" name="object 25"/>
            <p:cNvPicPr/>
            <p:nvPr/>
          </p:nvPicPr>
          <p:blipFill>
            <a:blip r:embed="rId6"/>
            <a:stretch>
              <a:fillRect/>
            </a:stretch>
          </p:blipFill>
          <p:spPr>
            <a:xfrm>
              <a:off x="904944" y="697617"/>
              <a:ext cx="65594" cy="65594"/>
            </a:xfrm>
            <a:prstGeom prst="rect">
              <a:avLst/>
            </a:prstGeom>
          </p:spPr>
        </p:pic>
      </p:grpSp>
      <p:sp>
        <p:nvSpPr>
          <p:cNvPr id="26" name="object 26"/>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市场需求与消费趋势</a:t>
            </a:r>
          </a:p>
        </p:txBody>
      </p:sp>
      <p:sp>
        <p:nvSpPr>
          <p:cNvPr id="27" name="object 27"/>
          <p:cNvSpPr txBox="1"/>
          <p:nvPr/>
        </p:nvSpPr>
        <p:spPr>
          <a:xfrm>
            <a:off x="7863129" y="1494586"/>
            <a:ext cx="1120775"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00B6FF"/>
                </a:solidFill>
                <a:latin typeface="微软雅黑"/>
                <a:cs typeface="微软雅黑"/>
              </a:rPr>
              <a:t>个性化需</a:t>
            </a:r>
            <a:r>
              <a:rPr sz="1700" b="1" spc="-50">
                <a:solidFill>
                  <a:srgbClr val="00B6FF"/>
                </a:solidFill>
                <a:latin typeface="微软雅黑"/>
                <a:cs typeface="微软雅黑"/>
              </a:rPr>
              <a:t>求</a:t>
            </a:r>
            <a:endParaRPr sz="1700">
              <a:latin typeface="微软雅黑"/>
              <a:cs typeface="微软雅黑"/>
            </a:endParaRPr>
          </a:p>
        </p:txBody>
      </p:sp>
      <p:sp>
        <p:nvSpPr>
          <p:cNvPr id="28" name="object 28"/>
          <p:cNvSpPr txBox="1"/>
          <p:nvPr/>
        </p:nvSpPr>
        <p:spPr>
          <a:xfrm>
            <a:off x="7916257" y="2455446"/>
            <a:ext cx="3073400" cy="681990"/>
          </a:xfrm>
          <a:prstGeom prst="rect">
            <a:avLst/>
          </a:prstGeom>
        </p:spPr>
        <p:txBody>
          <a:bodyPr vert="horz" wrap="square" lIns="0" tIns="12700" rIns="0" bIns="0" rtlCol="0">
            <a:spAutoFit/>
          </a:bodyPr>
          <a:lstStyle/>
          <a:p>
            <a:pPr marL="12700">
              <a:lnSpc>
                <a:spcPct val="100000"/>
              </a:lnSpc>
              <a:spcBef>
                <a:spcPts val="100"/>
              </a:spcBef>
            </a:pPr>
            <a:r>
              <a:rPr sz="1500" spc="-5">
                <a:solidFill>
                  <a:srgbClr val="FFFFFF"/>
                </a:solidFill>
                <a:latin typeface="微软雅黑"/>
                <a:cs typeface="微软雅黑"/>
              </a:rPr>
              <a:t>消费者对变色镜片的颜色、款式等个</a:t>
            </a:r>
            <a:endParaRPr sz="1500">
              <a:latin typeface="微软雅黑"/>
              <a:cs typeface="微软雅黑"/>
            </a:endParaRPr>
          </a:p>
          <a:p>
            <a:pPr marL="12700">
              <a:lnSpc>
                <a:spcPct val="100000"/>
              </a:lnSpc>
              <a:spcBef>
                <a:spcPts val="1565"/>
              </a:spcBef>
            </a:pPr>
            <a:r>
              <a:rPr sz="1500" spc="-10">
                <a:solidFill>
                  <a:srgbClr val="FFFFFF"/>
                </a:solidFill>
                <a:latin typeface="微软雅黑"/>
                <a:cs typeface="微软雅黑"/>
              </a:rPr>
              <a:t>性化需求增加。</a:t>
            </a:r>
            <a:endParaRPr sz="1500">
              <a:latin typeface="微软雅黑"/>
              <a:cs typeface="微软雅黑"/>
            </a:endParaRPr>
          </a:p>
        </p:txBody>
      </p:sp>
      <p:sp>
        <p:nvSpPr>
          <p:cNvPr id="29" name="object 29"/>
          <p:cNvSpPr txBox="1"/>
          <p:nvPr/>
        </p:nvSpPr>
        <p:spPr>
          <a:xfrm>
            <a:off x="7863129" y="3920058"/>
            <a:ext cx="1120775"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00B6FF"/>
                </a:solidFill>
                <a:latin typeface="微软雅黑"/>
                <a:cs typeface="微软雅黑"/>
              </a:rPr>
              <a:t>功能性需</a:t>
            </a:r>
            <a:r>
              <a:rPr sz="1700" b="1" spc="-50">
                <a:solidFill>
                  <a:srgbClr val="00B6FF"/>
                </a:solidFill>
                <a:latin typeface="微软雅黑"/>
                <a:cs typeface="微软雅黑"/>
              </a:rPr>
              <a:t>求</a:t>
            </a:r>
            <a:endParaRPr sz="1700">
              <a:latin typeface="微软雅黑"/>
              <a:cs typeface="微软雅黑"/>
            </a:endParaRPr>
          </a:p>
        </p:txBody>
      </p:sp>
      <p:sp>
        <p:nvSpPr>
          <p:cNvPr id="30" name="object 30"/>
          <p:cNvSpPr txBox="1"/>
          <p:nvPr/>
        </p:nvSpPr>
        <p:spPr>
          <a:xfrm>
            <a:off x="7916257" y="4880918"/>
            <a:ext cx="3073400" cy="681990"/>
          </a:xfrm>
          <a:prstGeom prst="rect">
            <a:avLst/>
          </a:prstGeom>
        </p:spPr>
        <p:txBody>
          <a:bodyPr vert="horz" wrap="square" lIns="0" tIns="12700" rIns="0" bIns="0" rtlCol="0">
            <a:spAutoFit/>
          </a:bodyPr>
          <a:lstStyle/>
          <a:p>
            <a:pPr marL="12700">
              <a:lnSpc>
                <a:spcPct val="100000"/>
              </a:lnSpc>
              <a:spcBef>
                <a:spcPts val="100"/>
              </a:spcBef>
            </a:pPr>
            <a:r>
              <a:rPr sz="1500" spc="-5">
                <a:solidFill>
                  <a:srgbClr val="FFFFFF"/>
                </a:solidFill>
                <a:latin typeface="微软雅黑"/>
                <a:cs typeface="微软雅黑"/>
              </a:rPr>
              <a:t>针对不同环境和活动，消费者对变色</a:t>
            </a:r>
            <a:endParaRPr sz="1500">
              <a:latin typeface="微软雅黑"/>
              <a:cs typeface="微软雅黑"/>
            </a:endParaRPr>
          </a:p>
          <a:p>
            <a:pPr marL="12700">
              <a:lnSpc>
                <a:spcPct val="100000"/>
              </a:lnSpc>
              <a:spcBef>
                <a:spcPts val="1565"/>
              </a:spcBef>
            </a:pPr>
            <a:r>
              <a:rPr sz="1500" spc="-5">
                <a:solidFill>
                  <a:srgbClr val="FFFFFF"/>
                </a:solidFill>
                <a:latin typeface="微软雅黑"/>
                <a:cs typeface="微软雅黑"/>
              </a:rPr>
              <a:t>镜片的功能性需求更加多样化。</a:t>
            </a:r>
            <a:endParaRPr sz="15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54963" y="331167"/>
            <a:ext cx="309245" cy="85090"/>
            <a:chOff x="454963" y="331167"/>
            <a:chExt cx="309245" cy="85090"/>
          </a:xfrm>
        </p:grpSpPr>
        <p:pic>
          <p:nvPicPr>
            <p:cNvPr id="3" name="object 3"/>
            <p:cNvPicPr/>
            <p:nvPr/>
          </p:nvPicPr>
          <p:blipFill>
            <a:blip r:embed="rId2"/>
            <a:stretch>
              <a:fillRect/>
            </a:stretch>
          </p:blipFill>
          <p:spPr>
            <a:xfrm>
              <a:off x="454963" y="331167"/>
              <a:ext cx="84147" cy="84146"/>
            </a:xfrm>
            <a:prstGeom prst="rect">
              <a:avLst/>
            </a:prstGeom>
          </p:spPr>
        </p:pic>
        <p:pic>
          <p:nvPicPr>
            <p:cNvPr id="4" name="object 4"/>
            <p:cNvPicPr/>
            <p:nvPr/>
          </p:nvPicPr>
          <p:blipFill>
            <a:blip r:embed="rId3"/>
            <a:stretch>
              <a:fillRect/>
            </a:stretch>
          </p:blipFill>
          <p:spPr>
            <a:xfrm>
              <a:off x="575049" y="337742"/>
              <a:ext cx="78137" cy="78136"/>
            </a:xfrm>
            <a:prstGeom prst="rect">
              <a:avLst/>
            </a:prstGeom>
          </p:spPr>
        </p:pic>
        <p:pic>
          <p:nvPicPr>
            <p:cNvPr id="5" name="object 5"/>
            <p:cNvPicPr/>
            <p:nvPr/>
          </p:nvPicPr>
          <p:blipFill>
            <a:blip r:embed="rId4"/>
            <a:stretch>
              <a:fillRect/>
            </a:stretch>
          </p:blipFill>
          <p:spPr>
            <a:xfrm>
              <a:off x="689124" y="339459"/>
              <a:ext cx="74704" cy="74703"/>
            </a:xfrm>
            <a:prstGeom prst="rect">
              <a:avLst/>
            </a:prstGeom>
          </p:spPr>
        </p:pic>
      </p:grpSp>
      <p:grpSp>
        <p:nvGrpSpPr>
          <p:cNvPr id="6" name="object 6"/>
          <p:cNvGrpSpPr/>
          <p:nvPr/>
        </p:nvGrpSpPr>
        <p:grpSpPr>
          <a:xfrm>
            <a:off x="799767" y="344296"/>
            <a:ext cx="170815" cy="73660"/>
            <a:chOff x="799767" y="344296"/>
            <a:chExt cx="170815" cy="73660"/>
          </a:xfrm>
        </p:grpSpPr>
        <p:pic>
          <p:nvPicPr>
            <p:cNvPr id="7" name="object 7"/>
            <p:cNvPicPr/>
            <p:nvPr/>
          </p:nvPicPr>
          <p:blipFill>
            <a:blip r:embed="rId5"/>
            <a:stretch>
              <a:fillRect/>
            </a:stretch>
          </p:blipFill>
          <p:spPr>
            <a:xfrm>
              <a:off x="904944" y="344296"/>
              <a:ext cx="65594" cy="65593"/>
            </a:xfrm>
            <a:prstGeom prst="rect">
              <a:avLst/>
            </a:prstGeom>
          </p:spPr>
        </p:pic>
        <p:pic>
          <p:nvPicPr>
            <p:cNvPr id="8" name="object 8"/>
            <p:cNvPicPr/>
            <p:nvPr/>
          </p:nvPicPr>
          <p:blipFill>
            <a:blip r:embed="rId6"/>
            <a:stretch>
              <a:fillRect/>
            </a:stretch>
          </p:blipFill>
          <p:spPr>
            <a:xfrm>
              <a:off x="799767" y="348429"/>
              <a:ext cx="69238" cy="69237"/>
            </a:xfrm>
            <a:prstGeom prst="rect">
              <a:avLst/>
            </a:prstGeom>
          </p:spPr>
        </p:pic>
      </p:grpSp>
      <p:grpSp>
        <p:nvGrpSpPr>
          <p:cNvPr id="9" name="object 9"/>
          <p:cNvGrpSpPr/>
          <p:nvPr/>
        </p:nvGrpSpPr>
        <p:grpSpPr>
          <a:xfrm>
            <a:off x="454963" y="448941"/>
            <a:ext cx="515620" cy="322580"/>
            <a:chOff x="454963" y="448941"/>
            <a:chExt cx="515620" cy="322580"/>
          </a:xfrm>
        </p:grpSpPr>
        <p:pic>
          <p:nvPicPr>
            <p:cNvPr id="10" name="object 10"/>
            <p:cNvPicPr/>
            <p:nvPr/>
          </p:nvPicPr>
          <p:blipFill>
            <a:blip r:embed="rId7"/>
            <a:stretch>
              <a:fillRect/>
            </a:stretch>
          </p:blipFill>
          <p:spPr>
            <a:xfrm>
              <a:off x="454963" y="448941"/>
              <a:ext cx="84147" cy="84146"/>
            </a:xfrm>
            <a:prstGeom prst="rect">
              <a:avLst/>
            </a:prstGeom>
          </p:spPr>
        </p:pic>
        <p:pic>
          <p:nvPicPr>
            <p:cNvPr id="11" name="object 11"/>
            <p:cNvPicPr/>
            <p:nvPr/>
          </p:nvPicPr>
          <p:blipFill>
            <a:blip r:embed="rId3"/>
            <a:stretch>
              <a:fillRect/>
            </a:stretch>
          </p:blipFill>
          <p:spPr>
            <a:xfrm>
              <a:off x="575049" y="455516"/>
              <a:ext cx="78137" cy="78136"/>
            </a:xfrm>
            <a:prstGeom prst="rect">
              <a:avLst/>
            </a:prstGeom>
          </p:spPr>
        </p:pic>
        <p:pic>
          <p:nvPicPr>
            <p:cNvPr id="12" name="object 12"/>
            <p:cNvPicPr/>
            <p:nvPr/>
          </p:nvPicPr>
          <p:blipFill>
            <a:blip r:embed="rId4"/>
            <a:stretch>
              <a:fillRect/>
            </a:stretch>
          </p:blipFill>
          <p:spPr>
            <a:xfrm>
              <a:off x="689124" y="457232"/>
              <a:ext cx="74703" cy="74704"/>
            </a:xfrm>
            <a:prstGeom prst="rect">
              <a:avLst/>
            </a:prstGeom>
          </p:spPr>
        </p:pic>
        <p:pic>
          <p:nvPicPr>
            <p:cNvPr id="13" name="object 13"/>
            <p:cNvPicPr/>
            <p:nvPr/>
          </p:nvPicPr>
          <p:blipFill>
            <a:blip r:embed="rId8"/>
            <a:stretch>
              <a:fillRect/>
            </a:stretch>
          </p:blipFill>
          <p:spPr>
            <a:xfrm>
              <a:off x="799767" y="466202"/>
              <a:ext cx="69237" cy="69237"/>
            </a:xfrm>
            <a:prstGeom prst="rect">
              <a:avLst/>
            </a:prstGeom>
          </p:spPr>
        </p:pic>
        <p:pic>
          <p:nvPicPr>
            <p:cNvPr id="14" name="object 14"/>
            <p:cNvPicPr/>
            <p:nvPr/>
          </p:nvPicPr>
          <p:blipFill>
            <a:blip r:embed="rId5"/>
            <a:stretch>
              <a:fillRect/>
            </a:stretch>
          </p:blipFill>
          <p:spPr>
            <a:xfrm>
              <a:off x="904944" y="462069"/>
              <a:ext cx="65594" cy="65594"/>
            </a:xfrm>
            <a:prstGeom prst="rect">
              <a:avLst/>
            </a:prstGeom>
          </p:spPr>
        </p:pic>
        <p:pic>
          <p:nvPicPr>
            <p:cNvPr id="15" name="object 15"/>
            <p:cNvPicPr/>
            <p:nvPr/>
          </p:nvPicPr>
          <p:blipFill>
            <a:blip r:embed="rId7"/>
            <a:stretch>
              <a:fillRect/>
            </a:stretch>
          </p:blipFill>
          <p:spPr>
            <a:xfrm>
              <a:off x="454963" y="566714"/>
              <a:ext cx="84147" cy="84146"/>
            </a:xfrm>
            <a:prstGeom prst="rect">
              <a:avLst/>
            </a:prstGeom>
          </p:spPr>
        </p:pic>
        <p:pic>
          <p:nvPicPr>
            <p:cNvPr id="16" name="object 16"/>
            <p:cNvPicPr/>
            <p:nvPr/>
          </p:nvPicPr>
          <p:blipFill>
            <a:blip r:embed="rId9"/>
            <a:stretch>
              <a:fillRect/>
            </a:stretch>
          </p:blipFill>
          <p:spPr>
            <a:xfrm>
              <a:off x="575049" y="573290"/>
              <a:ext cx="78137" cy="78136"/>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8"/>
            <a:stretch>
              <a:fillRect/>
            </a:stretch>
          </p:blipFill>
          <p:spPr>
            <a:xfrm>
              <a:off x="799767" y="583976"/>
              <a:ext cx="69237" cy="69237"/>
            </a:xfrm>
            <a:prstGeom prst="rect">
              <a:avLst/>
            </a:prstGeom>
          </p:spPr>
        </p:pic>
        <p:pic>
          <p:nvPicPr>
            <p:cNvPr id="19" name="object 19"/>
            <p:cNvPicPr/>
            <p:nvPr/>
          </p:nvPicPr>
          <p:blipFill>
            <a:blip r:embed="rId5"/>
            <a:stretch>
              <a:fillRect/>
            </a:stretch>
          </p:blipFill>
          <p:spPr>
            <a:xfrm>
              <a:off x="904944" y="579843"/>
              <a:ext cx="65594" cy="65594"/>
            </a:xfrm>
            <a:prstGeom prst="rect">
              <a:avLst/>
            </a:prstGeom>
          </p:spPr>
        </p:pic>
        <p:pic>
          <p:nvPicPr>
            <p:cNvPr id="20" name="object 20"/>
            <p:cNvPicPr/>
            <p:nvPr/>
          </p:nvPicPr>
          <p:blipFill>
            <a:blip r:embed="rId2"/>
            <a:stretch>
              <a:fillRect/>
            </a:stretch>
          </p:blipFill>
          <p:spPr>
            <a:xfrm>
              <a:off x="454963" y="684488"/>
              <a:ext cx="84147" cy="84146"/>
            </a:xfrm>
            <a:prstGeom prst="rect">
              <a:avLst/>
            </a:prstGeom>
          </p:spPr>
        </p:pic>
        <p:pic>
          <p:nvPicPr>
            <p:cNvPr id="21" name="object 21"/>
            <p:cNvPicPr/>
            <p:nvPr/>
          </p:nvPicPr>
          <p:blipFill>
            <a:blip r:embed="rId9"/>
            <a:stretch>
              <a:fillRect/>
            </a:stretch>
          </p:blipFill>
          <p:spPr>
            <a:xfrm>
              <a:off x="575049" y="691063"/>
              <a:ext cx="78137" cy="78136"/>
            </a:xfrm>
            <a:prstGeom prst="rect">
              <a:avLst/>
            </a:prstGeom>
          </p:spPr>
        </p:pic>
        <p:pic>
          <p:nvPicPr>
            <p:cNvPr id="22" name="object 22"/>
            <p:cNvPicPr/>
            <p:nvPr/>
          </p:nvPicPr>
          <p:blipFill>
            <a:blip r:embed="rId4"/>
            <a:stretch>
              <a:fillRect/>
            </a:stretch>
          </p:blipFill>
          <p:spPr>
            <a:xfrm>
              <a:off x="689124" y="692780"/>
              <a:ext cx="74703" cy="74704"/>
            </a:xfrm>
            <a:prstGeom prst="rect">
              <a:avLst/>
            </a:prstGeom>
          </p:spPr>
        </p:pic>
        <p:pic>
          <p:nvPicPr>
            <p:cNvPr id="23" name="object 23"/>
            <p:cNvPicPr/>
            <p:nvPr/>
          </p:nvPicPr>
          <p:blipFill>
            <a:blip r:embed="rId6"/>
            <a:stretch>
              <a:fillRect/>
            </a:stretch>
          </p:blipFill>
          <p:spPr>
            <a:xfrm>
              <a:off x="799767" y="701750"/>
              <a:ext cx="69237" cy="69237"/>
            </a:xfrm>
            <a:prstGeom prst="rect">
              <a:avLst/>
            </a:prstGeom>
          </p:spPr>
        </p:pic>
        <p:pic>
          <p:nvPicPr>
            <p:cNvPr id="24" name="object 24"/>
            <p:cNvPicPr/>
            <p:nvPr/>
          </p:nvPicPr>
          <p:blipFill>
            <a:blip r:embed="rId5"/>
            <a:stretch>
              <a:fillRect/>
            </a:stretch>
          </p:blipFill>
          <p:spPr>
            <a:xfrm>
              <a:off x="904944" y="697617"/>
              <a:ext cx="65594" cy="65594"/>
            </a:xfrm>
            <a:prstGeom prst="rect">
              <a:avLst/>
            </a:prstGeom>
          </p:spPr>
        </p:pic>
      </p:grpSp>
      <p:sp>
        <p:nvSpPr>
          <p:cNvPr id="25" name="object 25"/>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市场需求与消费趋势</a:t>
            </a:r>
          </a:p>
        </p:txBody>
      </p:sp>
      <p:sp>
        <p:nvSpPr>
          <p:cNvPr id="26" name="object 26"/>
          <p:cNvSpPr txBox="1"/>
          <p:nvPr/>
        </p:nvSpPr>
        <p:spPr>
          <a:xfrm>
            <a:off x="1023847" y="2355919"/>
            <a:ext cx="3657600" cy="619760"/>
          </a:xfrm>
          <a:prstGeom prst="rect">
            <a:avLst/>
          </a:prstGeom>
        </p:spPr>
        <p:txBody>
          <a:bodyPr vert="horz" wrap="square" lIns="0" tIns="12700" rIns="0" bIns="0" rtlCol="0">
            <a:spAutoFit/>
          </a:bodyPr>
          <a:lstStyle/>
          <a:p>
            <a:pPr marL="215265" indent="-202565">
              <a:lnSpc>
                <a:spcPts val="1620"/>
              </a:lnSpc>
              <a:spcBef>
                <a:spcPts val="100"/>
              </a:spcBef>
              <a:buSzPct val="103333"/>
              <a:buFont typeface="Arial"/>
              <a:buChar char="•"/>
              <a:tabLst>
                <a:tab pos="215265"/>
                <a:tab pos="215900"/>
              </a:tabLst>
            </a:pPr>
            <a:r>
              <a:rPr sz="1500" spc="-5">
                <a:solidFill>
                  <a:srgbClr val="FFFFFF"/>
                </a:solidFill>
                <a:latin typeface="微软雅黑"/>
                <a:cs typeface="微软雅黑"/>
              </a:rPr>
              <a:t>品质需求：消费者对变色镜片的品质要求</a:t>
            </a:r>
            <a:endParaRPr sz="1500">
              <a:latin typeface="微软雅黑"/>
              <a:cs typeface="微软雅黑"/>
            </a:endParaRPr>
          </a:p>
          <a:p>
            <a:pPr marL="215900" marR="5080">
              <a:lnSpc>
                <a:spcPct val="80000"/>
              </a:lnSpc>
              <a:spcBef>
                <a:spcPts val="180"/>
              </a:spcBef>
            </a:pPr>
            <a:r>
              <a:rPr sz="1500" spc="-5">
                <a:solidFill>
                  <a:srgbClr val="FFFFFF"/>
                </a:solidFill>
                <a:latin typeface="微软雅黑"/>
                <a:cs typeface="微软雅黑"/>
              </a:rPr>
              <a:t>提高，包括变色效果、耐磨性、抗紫外线</a:t>
            </a:r>
            <a:r>
              <a:rPr sz="1500" spc="-15">
                <a:solidFill>
                  <a:srgbClr val="FFFFFF"/>
                </a:solidFill>
                <a:latin typeface="微软雅黑"/>
                <a:cs typeface="微软雅黑"/>
              </a:rPr>
              <a:t>等性能。</a:t>
            </a:r>
            <a:endParaRPr sz="1500">
              <a:latin typeface="微软雅黑"/>
              <a:cs typeface="微软雅黑"/>
            </a:endParaRPr>
          </a:p>
        </p:txBody>
      </p:sp>
      <p:grpSp>
        <p:nvGrpSpPr>
          <p:cNvPr id="27" name="object 27"/>
          <p:cNvGrpSpPr/>
          <p:nvPr/>
        </p:nvGrpSpPr>
        <p:grpSpPr>
          <a:xfrm>
            <a:off x="8974057" y="4475656"/>
            <a:ext cx="942975" cy="940435"/>
            <a:chOff x="8974057" y="4475656"/>
            <a:chExt cx="942975" cy="940435"/>
          </a:xfrm>
        </p:grpSpPr>
        <p:sp>
          <p:nvSpPr>
            <p:cNvPr id="28" name="object 28"/>
            <p:cNvSpPr/>
            <p:nvPr/>
          </p:nvSpPr>
          <p:spPr>
            <a:xfrm>
              <a:off x="8974057" y="4475656"/>
              <a:ext cx="942975" cy="940435"/>
            </a:xfrm>
            <a:custGeom>
              <a:rect l="l" t="t" r="r" b="b"/>
              <a:pathLst>
                <a:path w="942975" h="940435">
                  <a:moveTo>
                    <a:pt x="942974" y="469916"/>
                  </a:moveTo>
                  <a:lnTo>
                    <a:pt x="0" y="469916"/>
                  </a:lnTo>
                  <a:lnTo>
                    <a:pt x="2435" y="421869"/>
                  </a:lnTo>
                  <a:lnTo>
                    <a:pt x="9579" y="375211"/>
                  </a:lnTo>
                  <a:lnTo>
                    <a:pt x="21198" y="330177"/>
                  </a:lnTo>
                  <a:lnTo>
                    <a:pt x="37052" y="287003"/>
                  </a:lnTo>
                  <a:lnTo>
                    <a:pt x="56907" y="245925"/>
                  </a:lnTo>
                  <a:lnTo>
                    <a:pt x="80524" y="207181"/>
                  </a:lnTo>
                  <a:lnTo>
                    <a:pt x="107666" y="171005"/>
                  </a:lnTo>
                  <a:lnTo>
                    <a:pt x="138097" y="137635"/>
                  </a:lnTo>
                  <a:lnTo>
                    <a:pt x="171579" y="107305"/>
                  </a:lnTo>
                  <a:lnTo>
                    <a:pt x="207876" y="80254"/>
                  </a:lnTo>
                  <a:lnTo>
                    <a:pt x="246750" y="56716"/>
                  </a:lnTo>
                  <a:lnTo>
                    <a:pt x="287965" y="36928"/>
                  </a:lnTo>
                  <a:lnTo>
                    <a:pt x="331284" y="21126"/>
                  </a:lnTo>
                  <a:lnTo>
                    <a:pt x="376470" y="9547"/>
                  </a:lnTo>
                  <a:lnTo>
                    <a:pt x="423290" y="2426"/>
                  </a:lnTo>
                  <a:lnTo>
                    <a:pt x="471488" y="0"/>
                  </a:lnTo>
                  <a:lnTo>
                    <a:pt x="519697" y="2426"/>
                  </a:lnTo>
                  <a:lnTo>
                    <a:pt x="566510" y="9547"/>
                  </a:lnTo>
                  <a:lnTo>
                    <a:pt x="611694" y="21127"/>
                  </a:lnTo>
                  <a:lnTo>
                    <a:pt x="655012" y="36928"/>
                  </a:lnTo>
                  <a:lnTo>
                    <a:pt x="696227" y="56716"/>
                  </a:lnTo>
                  <a:lnTo>
                    <a:pt x="735101" y="80254"/>
                  </a:lnTo>
                  <a:lnTo>
                    <a:pt x="771398" y="107306"/>
                  </a:lnTo>
                  <a:lnTo>
                    <a:pt x="804880" y="137635"/>
                  </a:lnTo>
                  <a:lnTo>
                    <a:pt x="835310" y="171006"/>
                  </a:lnTo>
                  <a:lnTo>
                    <a:pt x="862452" y="207182"/>
                  </a:lnTo>
                  <a:lnTo>
                    <a:pt x="886069" y="245926"/>
                  </a:lnTo>
                  <a:lnTo>
                    <a:pt x="905923" y="287004"/>
                  </a:lnTo>
                  <a:lnTo>
                    <a:pt x="921778" y="330178"/>
                  </a:lnTo>
                  <a:lnTo>
                    <a:pt x="933396" y="375212"/>
                  </a:lnTo>
                  <a:lnTo>
                    <a:pt x="940540" y="421870"/>
                  </a:lnTo>
                  <a:lnTo>
                    <a:pt x="942974" y="469916"/>
                  </a:lnTo>
                  <a:close/>
                </a:path>
                <a:path w="942975" h="940435">
                  <a:moveTo>
                    <a:pt x="471487" y="939832"/>
                  </a:moveTo>
                  <a:lnTo>
                    <a:pt x="423280" y="937405"/>
                  </a:lnTo>
                  <a:lnTo>
                    <a:pt x="376465" y="930285"/>
                  </a:lnTo>
                  <a:lnTo>
                    <a:pt x="331280" y="918705"/>
                  </a:lnTo>
                  <a:lnTo>
                    <a:pt x="287962" y="902903"/>
                  </a:lnTo>
                  <a:lnTo>
                    <a:pt x="246747" y="883115"/>
                  </a:lnTo>
                  <a:lnTo>
                    <a:pt x="207873" y="859577"/>
                  </a:lnTo>
                  <a:lnTo>
                    <a:pt x="171577" y="832525"/>
                  </a:lnTo>
                  <a:lnTo>
                    <a:pt x="138095" y="802196"/>
                  </a:lnTo>
                  <a:lnTo>
                    <a:pt x="107664" y="768826"/>
                  </a:lnTo>
                  <a:lnTo>
                    <a:pt x="80522" y="732650"/>
                  </a:lnTo>
                  <a:lnTo>
                    <a:pt x="56905" y="693905"/>
                  </a:lnTo>
                  <a:lnTo>
                    <a:pt x="37051" y="652828"/>
                  </a:lnTo>
                  <a:lnTo>
                    <a:pt x="21197" y="609654"/>
                  </a:lnTo>
                  <a:lnTo>
                    <a:pt x="9578" y="564620"/>
                  </a:lnTo>
                  <a:lnTo>
                    <a:pt x="2434" y="517962"/>
                  </a:lnTo>
                  <a:lnTo>
                    <a:pt x="0" y="469915"/>
                  </a:lnTo>
                  <a:lnTo>
                    <a:pt x="942974" y="469916"/>
                  </a:lnTo>
                  <a:lnTo>
                    <a:pt x="940539" y="517962"/>
                  </a:lnTo>
                  <a:lnTo>
                    <a:pt x="933395" y="564620"/>
                  </a:lnTo>
                  <a:lnTo>
                    <a:pt x="921776" y="609654"/>
                  </a:lnTo>
                  <a:lnTo>
                    <a:pt x="905922" y="652828"/>
                  </a:lnTo>
                  <a:lnTo>
                    <a:pt x="886068" y="693906"/>
                  </a:lnTo>
                  <a:lnTo>
                    <a:pt x="862451" y="732650"/>
                  </a:lnTo>
                  <a:lnTo>
                    <a:pt x="835309" y="768826"/>
                  </a:lnTo>
                  <a:lnTo>
                    <a:pt x="804878" y="802197"/>
                  </a:lnTo>
                  <a:lnTo>
                    <a:pt x="771396" y="832526"/>
                  </a:lnTo>
                  <a:lnTo>
                    <a:pt x="735099" y="859577"/>
                  </a:lnTo>
                  <a:lnTo>
                    <a:pt x="696225" y="883115"/>
                  </a:lnTo>
                  <a:lnTo>
                    <a:pt x="655010" y="902903"/>
                  </a:lnTo>
                  <a:lnTo>
                    <a:pt x="611692" y="918705"/>
                  </a:lnTo>
                  <a:lnTo>
                    <a:pt x="566507" y="930285"/>
                  </a:lnTo>
                  <a:lnTo>
                    <a:pt x="519692" y="937406"/>
                  </a:lnTo>
                  <a:lnTo>
                    <a:pt x="471487" y="939832"/>
                  </a:lnTo>
                  <a:close/>
                </a:path>
              </a:pathLst>
            </a:custGeom>
            <a:solidFill>
              <a:srgbClr val="8C9EFF"/>
            </a:solidFill>
          </p:spPr>
          <p:txBody>
            <a:bodyPr wrap="square" lIns="0" tIns="0" rIns="0" bIns="0" rtlCol="0"/>
            <a:lstStyle/>
            <a:p/>
          </p:txBody>
        </p:sp>
        <p:sp>
          <p:nvSpPr>
            <p:cNvPr id="29" name="object 29"/>
            <p:cNvSpPr/>
            <p:nvPr/>
          </p:nvSpPr>
          <p:spPr>
            <a:xfrm>
              <a:off x="9253760" y="4772787"/>
              <a:ext cx="382270" cy="355600"/>
            </a:xfrm>
            <a:custGeom>
              <a:rect l="l" t="t" r="r" b="b"/>
              <a:pathLst>
                <a:path w="382270" h="355600">
                  <a:moveTo>
                    <a:pt x="166830" y="355474"/>
                  </a:moveTo>
                  <a:lnTo>
                    <a:pt x="0" y="355474"/>
                  </a:lnTo>
                  <a:lnTo>
                    <a:pt x="0" y="296045"/>
                  </a:lnTo>
                  <a:lnTo>
                    <a:pt x="7511" y="285074"/>
                  </a:lnTo>
                  <a:lnTo>
                    <a:pt x="18933" y="277611"/>
                  </a:lnTo>
                  <a:lnTo>
                    <a:pt x="32412" y="272211"/>
                  </a:lnTo>
                  <a:lnTo>
                    <a:pt x="46097" y="267430"/>
                  </a:lnTo>
                  <a:lnTo>
                    <a:pt x="60915" y="260862"/>
                  </a:lnTo>
                  <a:lnTo>
                    <a:pt x="75732" y="254499"/>
                  </a:lnTo>
                  <a:lnTo>
                    <a:pt x="90549" y="248549"/>
                  </a:lnTo>
                  <a:lnTo>
                    <a:pt x="105366" y="243219"/>
                  </a:lnTo>
                  <a:lnTo>
                    <a:pt x="111952" y="241018"/>
                  </a:lnTo>
                  <a:lnTo>
                    <a:pt x="116341" y="238817"/>
                  </a:lnTo>
                  <a:lnTo>
                    <a:pt x="122927" y="236616"/>
                  </a:lnTo>
                  <a:lnTo>
                    <a:pt x="127489" y="231869"/>
                  </a:lnTo>
                  <a:lnTo>
                    <a:pt x="131433" y="225060"/>
                  </a:lnTo>
                  <a:lnTo>
                    <a:pt x="138293" y="210203"/>
                  </a:lnTo>
                  <a:lnTo>
                    <a:pt x="147073" y="208001"/>
                  </a:lnTo>
                  <a:lnTo>
                    <a:pt x="144878" y="199197"/>
                  </a:lnTo>
                  <a:lnTo>
                    <a:pt x="138293" y="196996"/>
                  </a:lnTo>
                  <a:lnTo>
                    <a:pt x="136097" y="190393"/>
                  </a:lnTo>
                  <a:lnTo>
                    <a:pt x="134794" y="183411"/>
                  </a:lnTo>
                  <a:lnTo>
                    <a:pt x="133841" y="175260"/>
                  </a:lnTo>
                  <a:lnTo>
                    <a:pt x="133010" y="167797"/>
                  </a:lnTo>
                  <a:lnTo>
                    <a:pt x="131707" y="159578"/>
                  </a:lnTo>
                  <a:lnTo>
                    <a:pt x="133902" y="159578"/>
                  </a:lnTo>
                  <a:lnTo>
                    <a:pt x="125122" y="157377"/>
                  </a:lnTo>
                  <a:lnTo>
                    <a:pt x="118777" y="149295"/>
                  </a:lnTo>
                  <a:lnTo>
                    <a:pt x="115518" y="137292"/>
                  </a:lnTo>
                  <a:lnTo>
                    <a:pt x="114318" y="124876"/>
                  </a:lnTo>
                  <a:lnTo>
                    <a:pt x="114146" y="115556"/>
                  </a:lnTo>
                  <a:lnTo>
                    <a:pt x="111952" y="108953"/>
                  </a:lnTo>
                  <a:lnTo>
                    <a:pt x="120732" y="104551"/>
                  </a:lnTo>
                  <a:lnTo>
                    <a:pt x="118536" y="95746"/>
                  </a:lnTo>
                  <a:lnTo>
                    <a:pt x="114970" y="61286"/>
                  </a:lnTo>
                  <a:lnTo>
                    <a:pt x="130884" y="19603"/>
                  </a:lnTo>
                  <a:lnTo>
                    <a:pt x="182744" y="0"/>
                  </a:lnTo>
                  <a:lnTo>
                    <a:pt x="205107" y="619"/>
                  </a:lnTo>
                  <a:lnTo>
                    <a:pt x="228293" y="9904"/>
                  </a:lnTo>
                  <a:lnTo>
                    <a:pt x="237073" y="16508"/>
                  </a:lnTo>
                  <a:lnTo>
                    <a:pt x="248049" y="18709"/>
                  </a:lnTo>
                  <a:lnTo>
                    <a:pt x="261186" y="52688"/>
                  </a:lnTo>
                  <a:lnTo>
                    <a:pt x="261185" y="61286"/>
                  </a:lnTo>
                  <a:lnTo>
                    <a:pt x="260877" y="67923"/>
                  </a:lnTo>
                  <a:lnTo>
                    <a:pt x="260122" y="78413"/>
                  </a:lnTo>
                  <a:lnTo>
                    <a:pt x="259368" y="89315"/>
                  </a:lnTo>
                  <a:lnTo>
                    <a:pt x="259025" y="97948"/>
                  </a:lnTo>
                  <a:lnTo>
                    <a:pt x="261220" y="102350"/>
                  </a:lnTo>
                  <a:lnTo>
                    <a:pt x="261220" y="104551"/>
                  </a:lnTo>
                  <a:lnTo>
                    <a:pt x="263415" y="108953"/>
                  </a:lnTo>
                  <a:lnTo>
                    <a:pt x="265919" y="115900"/>
                  </a:lnTo>
                  <a:lnTo>
                    <a:pt x="266982" y="123260"/>
                  </a:lnTo>
                  <a:lnTo>
                    <a:pt x="266810" y="130620"/>
                  </a:lnTo>
                  <a:lnTo>
                    <a:pt x="265610" y="137567"/>
                  </a:lnTo>
                  <a:lnTo>
                    <a:pt x="263415" y="141969"/>
                  </a:lnTo>
                  <a:lnTo>
                    <a:pt x="263415" y="150774"/>
                  </a:lnTo>
                  <a:lnTo>
                    <a:pt x="259025" y="152975"/>
                  </a:lnTo>
                  <a:lnTo>
                    <a:pt x="256830" y="157377"/>
                  </a:lnTo>
                  <a:lnTo>
                    <a:pt x="250244" y="157377"/>
                  </a:lnTo>
                  <a:lnTo>
                    <a:pt x="248049" y="163980"/>
                  </a:lnTo>
                  <a:lnTo>
                    <a:pt x="245820" y="169311"/>
                  </a:lnTo>
                  <a:lnTo>
                    <a:pt x="245031" y="175260"/>
                  </a:lnTo>
                  <a:lnTo>
                    <a:pt x="244654" y="181623"/>
                  </a:lnTo>
                  <a:lnTo>
                    <a:pt x="243659" y="188192"/>
                  </a:lnTo>
                  <a:lnTo>
                    <a:pt x="241464" y="196996"/>
                  </a:lnTo>
                  <a:lnTo>
                    <a:pt x="232683" y="196996"/>
                  </a:lnTo>
                  <a:lnTo>
                    <a:pt x="232683" y="210203"/>
                  </a:lnTo>
                  <a:lnTo>
                    <a:pt x="243659" y="210203"/>
                  </a:lnTo>
                  <a:lnTo>
                    <a:pt x="250518" y="225060"/>
                  </a:lnTo>
                  <a:lnTo>
                    <a:pt x="254463" y="231869"/>
                  </a:lnTo>
                  <a:lnTo>
                    <a:pt x="259025" y="236616"/>
                  </a:lnTo>
                  <a:lnTo>
                    <a:pt x="193171" y="236616"/>
                  </a:lnTo>
                  <a:lnTo>
                    <a:pt x="169025" y="247621"/>
                  </a:lnTo>
                  <a:lnTo>
                    <a:pt x="180000" y="269632"/>
                  </a:lnTo>
                  <a:lnTo>
                    <a:pt x="166830" y="355474"/>
                  </a:lnTo>
                  <a:close/>
                </a:path>
                <a:path w="382270" h="355600">
                  <a:moveTo>
                    <a:pt x="381951" y="355474"/>
                  </a:moveTo>
                  <a:lnTo>
                    <a:pt x="221708" y="355474"/>
                  </a:lnTo>
                  <a:lnTo>
                    <a:pt x="201952" y="271833"/>
                  </a:lnTo>
                  <a:lnTo>
                    <a:pt x="212927" y="247621"/>
                  </a:lnTo>
                  <a:lnTo>
                    <a:pt x="193171" y="236616"/>
                  </a:lnTo>
                  <a:lnTo>
                    <a:pt x="259025" y="236616"/>
                  </a:lnTo>
                  <a:lnTo>
                    <a:pt x="265610" y="238817"/>
                  </a:lnTo>
                  <a:lnTo>
                    <a:pt x="270000" y="241018"/>
                  </a:lnTo>
                  <a:lnTo>
                    <a:pt x="276586" y="243219"/>
                  </a:lnTo>
                  <a:lnTo>
                    <a:pt x="291403" y="248549"/>
                  </a:lnTo>
                  <a:lnTo>
                    <a:pt x="306220" y="254499"/>
                  </a:lnTo>
                  <a:lnTo>
                    <a:pt x="321037" y="260862"/>
                  </a:lnTo>
                  <a:lnTo>
                    <a:pt x="335854" y="267430"/>
                  </a:lnTo>
                  <a:lnTo>
                    <a:pt x="349539" y="272211"/>
                  </a:lnTo>
                  <a:lnTo>
                    <a:pt x="363019" y="277611"/>
                  </a:lnTo>
                  <a:lnTo>
                    <a:pt x="374440" y="285074"/>
                  </a:lnTo>
                  <a:lnTo>
                    <a:pt x="381951" y="296045"/>
                  </a:lnTo>
                  <a:lnTo>
                    <a:pt x="381951" y="355474"/>
                  </a:lnTo>
                  <a:close/>
                </a:path>
              </a:pathLst>
            </a:custGeom>
            <a:solidFill>
              <a:srgbClr val="FFFDFD"/>
            </a:solidFill>
          </p:spPr>
          <p:txBody>
            <a:bodyPr wrap="square" lIns="0" tIns="0" rIns="0" bIns="0" rtlCol="0"/>
            <a:lstStyle/>
            <a:p/>
          </p:txBody>
        </p:sp>
      </p:grpSp>
      <p:pic>
        <p:nvPicPr>
          <p:cNvPr id="30" name="object 30"/>
          <p:cNvPicPr/>
          <p:nvPr/>
        </p:nvPicPr>
        <p:blipFill>
          <a:blip r:embed="rId11"/>
          <a:stretch>
            <a:fillRect/>
          </a:stretch>
        </p:blipFill>
        <p:spPr>
          <a:xfrm>
            <a:off x="6438788" y="1724455"/>
            <a:ext cx="4446650" cy="2651092"/>
          </a:xfrm>
          <a:prstGeom prst="rect">
            <a:avLst/>
          </a:prstGeom>
        </p:spPr>
      </p:pic>
      <p:grpSp>
        <p:nvGrpSpPr>
          <p:cNvPr id="31" name="object 31"/>
          <p:cNvGrpSpPr/>
          <p:nvPr/>
        </p:nvGrpSpPr>
        <p:grpSpPr>
          <a:xfrm>
            <a:off x="7334995" y="4608939"/>
            <a:ext cx="1148080" cy="1148080"/>
            <a:chOff x="7334995" y="4608939"/>
            <a:chExt cx="1148080" cy="1148080"/>
          </a:xfrm>
        </p:grpSpPr>
        <p:sp>
          <p:nvSpPr>
            <p:cNvPr id="32" name="object 32"/>
            <p:cNvSpPr/>
            <p:nvPr/>
          </p:nvSpPr>
          <p:spPr>
            <a:xfrm>
              <a:off x="7334995" y="4608939"/>
              <a:ext cx="1148080" cy="1148080"/>
            </a:xfrm>
            <a:custGeom>
              <a:rect l="l" t="t" r="r" b="b"/>
              <a:pathLst>
                <a:path w="1148079" h="1148079">
                  <a:moveTo>
                    <a:pt x="1147763" y="573882"/>
                  </a:moveTo>
                  <a:lnTo>
                    <a:pt x="0" y="573882"/>
                  </a:lnTo>
                  <a:lnTo>
                    <a:pt x="1903" y="526813"/>
                  </a:lnTo>
                  <a:lnTo>
                    <a:pt x="7512" y="480794"/>
                  </a:lnTo>
                  <a:lnTo>
                    <a:pt x="16679" y="435970"/>
                  </a:lnTo>
                  <a:lnTo>
                    <a:pt x="29258" y="392489"/>
                  </a:lnTo>
                  <a:lnTo>
                    <a:pt x="45099" y="350500"/>
                  </a:lnTo>
                  <a:lnTo>
                    <a:pt x="64057" y="310149"/>
                  </a:lnTo>
                  <a:lnTo>
                    <a:pt x="85982" y="271584"/>
                  </a:lnTo>
                  <a:lnTo>
                    <a:pt x="110727" y="234953"/>
                  </a:lnTo>
                  <a:lnTo>
                    <a:pt x="138145" y="200404"/>
                  </a:lnTo>
                  <a:lnTo>
                    <a:pt x="168088" y="168085"/>
                  </a:lnTo>
                  <a:lnTo>
                    <a:pt x="200407" y="138142"/>
                  </a:lnTo>
                  <a:lnTo>
                    <a:pt x="234957" y="110725"/>
                  </a:lnTo>
                  <a:lnTo>
                    <a:pt x="271587" y="85980"/>
                  </a:lnTo>
                  <a:lnTo>
                    <a:pt x="310152" y="64055"/>
                  </a:lnTo>
                  <a:lnTo>
                    <a:pt x="350504" y="45098"/>
                  </a:lnTo>
                  <a:lnTo>
                    <a:pt x="392494" y="29256"/>
                  </a:lnTo>
                  <a:lnTo>
                    <a:pt x="435975" y="16678"/>
                  </a:lnTo>
                  <a:lnTo>
                    <a:pt x="480800" y="7511"/>
                  </a:lnTo>
                  <a:lnTo>
                    <a:pt x="526827" y="1902"/>
                  </a:lnTo>
                  <a:lnTo>
                    <a:pt x="573882" y="0"/>
                  </a:lnTo>
                  <a:lnTo>
                    <a:pt x="620951" y="1902"/>
                  </a:lnTo>
                  <a:lnTo>
                    <a:pt x="666970" y="7511"/>
                  </a:lnTo>
                  <a:lnTo>
                    <a:pt x="711793" y="16679"/>
                  </a:lnTo>
                  <a:lnTo>
                    <a:pt x="755273" y="29257"/>
                  </a:lnTo>
                  <a:lnTo>
                    <a:pt x="797263" y="45099"/>
                  </a:lnTo>
                  <a:lnTo>
                    <a:pt x="837613" y="64056"/>
                  </a:lnTo>
                  <a:lnTo>
                    <a:pt x="876178" y="85981"/>
                  </a:lnTo>
                  <a:lnTo>
                    <a:pt x="912809" y="110726"/>
                  </a:lnTo>
                  <a:lnTo>
                    <a:pt x="947357" y="138144"/>
                  </a:lnTo>
                  <a:lnTo>
                    <a:pt x="979677" y="168086"/>
                  </a:lnTo>
                  <a:lnTo>
                    <a:pt x="1009619" y="200406"/>
                  </a:lnTo>
                  <a:lnTo>
                    <a:pt x="1037037" y="234955"/>
                  </a:lnTo>
                  <a:lnTo>
                    <a:pt x="1061782" y="271585"/>
                  </a:lnTo>
                  <a:lnTo>
                    <a:pt x="1083707" y="310150"/>
                  </a:lnTo>
                  <a:lnTo>
                    <a:pt x="1102664" y="350501"/>
                  </a:lnTo>
                  <a:lnTo>
                    <a:pt x="1118506" y="392491"/>
                  </a:lnTo>
                  <a:lnTo>
                    <a:pt x="1131084" y="435971"/>
                  </a:lnTo>
                  <a:lnTo>
                    <a:pt x="1140252" y="480795"/>
                  </a:lnTo>
                  <a:lnTo>
                    <a:pt x="1145860" y="526814"/>
                  </a:lnTo>
                  <a:lnTo>
                    <a:pt x="1147763" y="573882"/>
                  </a:lnTo>
                  <a:close/>
                </a:path>
                <a:path w="1148079" h="1148079">
                  <a:moveTo>
                    <a:pt x="573882" y="1147762"/>
                  </a:moveTo>
                  <a:lnTo>
                    <a:pt x="526814" y="1145859"/>
                  </a:lnTo>
                  <a:lnTo>
                    <a:pt x="480795" y="1140250"/>
                  </a:lnTo>
                  <a:lnTo>
                    <a:pt x="435971" y="1131083"/>
                  </a:lnTo>
                  <a:lnTo>
                    <a:pt x="392491" y="1118504"/>
                  </a:lnTo>
                  <a:lnTo>
                    <a:pt x="350501" y="1102663"/>
                  </a:lnTo>
                  <a:lnTo>
                    <a:pt x="310150" y="1083706"/>
                  </a:lnTo>
                  <a:lnTo>
                    <a:pt x="271585" y="1061781"/>
                  </a:lnTo>
                  <a:lnTo>
                    <a:pt x="234955" y="1037036"/>
                  </a:lnTo>
                  <a:lnTo>
                    <a:pt x="200406" y="1009618"/>
                  </a:lnTo>
                  <a:lnTo>
                    <a:pt x="168086" y="979675"/>
                  </a:lnTo>
                  <a:lnTo>
                    <a:pt x="138144" y="947356"/>
                  </a:lnTo>
                  <a:lnTo>
                    <a:pt x="110726" y="912807"/>
                  </a:lnTo>
                  <a:lnTo>
                    <a:pt x="85981" y="876176"/>
                  </a:lnTo>
                  <a:lnTo>
                    <a:pt x="64056" y="837612"/>
                  </a:lnTo>
                  <a:lnTo>
                    <a:pt x="45098" y="797261"/>
                  </a:lnTo>
                  <a:lnTo>
                    <a:pt x="29257" y="755271"/>
                  </a:lnTo>
                  <a:lnTo>
                    <a:pt x="16678" y="711791"/>
                  </a:lnTo>
                  <a:lnTo>
                    <a:pt x="7511" y="666967"/>
                  </a:lnTo>
                  <a:lnTo>
                    <a:pt x="1902" y="620948"/>
                  </a:lnTo>
                  <a:lnTo>
                    <a:pt x="0" y="573880"/>
                  </a:lnTo>
                  <a:lnTo>
                    <a:pt x="1147763" y="573882"/>
                  </a:lnTo>
                  <a:lnTo>
                    <a:pt x="1145860" y="620948"/>
                  </a:lnTo>
                  <a:lnTo>
                    <a:pt x="1140252" y="666967"/>
                  </a:lnTo>
                  <a:lnTo>
                    <a:pt x="1131084" y="711791"/>
                  </a:lnTo>
                  <a:lnTo>
                    <a:pt x="1118506" y="755271"/>
                  </a:lnTo>
                  <a:lnTo>
                    <a:pt x="1102664" y="797261"/>
                  </a:lnTo>
                  <a:lnTo>
                    <a:pt x="1083707" y="837612"/>
                  </a:lnTo>
                  <a:lnTo>
                    <a:pt x="1061782" y="876177"/>
                  </a:lnTo>
                  <a:lnTo>
                    <a:pt x="1037037" y="912807"/>
                  </a:lnTo>
                  <a:lnTo>
                    <a:pt x="1009619" y="947356"/>
                  </a:lnTo>
                  <a:lnTo>
                    <a:pt x="979677" y="979676"/>
                  </a:lnTo>
                  <a:lnTo>
                    <a:pt x="947357" y="1009618"/>
                  </a:lnTo>
                  <a:lnTo>
                    <a:pt x="912808" y="1037036"/>
                  </a:lnTo>
                  <a:lnTo>
                    <a:pt x="876178" y="1061781"/>
                  </a:lnTo>
                  <a:lnTo>
                    <a:pt x="837613" y="1083706"/>
                  </a:lnTo>
                  <a:lnTo>
                    <a:pt x="797262" y="1102664"/>
                  </a:lnTo>
                  <a:lnTo>
                    <a:pt x="755272" y="1118505"/>
                  </a:lnTo>
                  <a:lnTo>
                    <a:pt x="711792" y="1131083"/>
                  </a:lnTo>
                  <a:lnTo>
                    <a:pt x="666968" y="1140251"/>
                  </a:lnTo>
                  <a:lnTo>
                    <a:pt x="620949" y="1145860"/>
                  </a:lnTo>
                  <a:lnTo>
                    <a:pt x="573882" y="1147762"/>
                  </a:lnTo>
                  <a:close/>
                </a:path>
              </a:pathLst>
            </a:custGeom>
            <a:solidFill>
              <a:srgbClr val="66D3FF"/>
            </a:solidFill>
          </p:spPr>
          <p:txBody>
            <a:bodyPr wrap="square" lIns="0" tIns="0" rIns="0" bIns="0" rtlCol="0"/>
            <a:lstStyle/>
            <a:p/>
          </p:txBody>
        </p:sp>
        <p:pic>
          <p:nvPicPr>
            <p:cNvPr id="33" name="object 33"/>
            <p:cNvPicPr/>
            <p:nvPr/>
          </p:nvPicPr>
          <p:blipFill>
            <a:blip r:embed="rId12"/>
            <a:stretch>
              <a:fillRect/>
            </a:stretch>
          </p:blipFill>
          <p:spPr>
            <a:xfrm>
              <a:off x="7805620" y="4875393"/>
              <a:ext cx="206511" cy="224826"/>
            </a:xfrm>
            <a:prstGeom prst="rect">
              <a:avLst/>
            </a:prstGeom>
          </p:spPr>
        </p:pic>
        <p:sp>
          <p:nvSpPr>
            <p:cNvPr id="34" name="object 34"/>
            <p:cNvSpPr/>
            <p:nvPr/>
          </p:nvSpPr>
          <p:spPr>
            <a:xfrm>
              <a:off x="7679449" y="5135348"/>
              <a:ext cx="459105" cy="214629"/>
            </a:xfrm>
            <a:custGeom>
              <a:rect l="l" t="t" r="r" b="b"/>
              <a:pathLst>
                <a:path w="459104" h="214627">
                  <a:moveTo>
                    <a:pt x="80299" y="214543"/>
                  </a:moveTo>
                  <a:lnTo>
                    <a:pt x="0" y="214543"/>
                  </a:lnTo>
                  <a:lnTo>
                    <a:pt x="358" y="155975"/>
                  </a:lnTo>
                  <a:lnTo>
                    <a:pt x="1935" y="109121"/>
                  </a:lnTo>
                  <a:lnTo>
                    <a:pt x="9965" y="64501"/>
                  </a:lnTo>
                  <a:lnTo>
                    <a:pt x="30972" y="30825"/>
                  </a:lnTo>
                  <a:lnTo>
                    <a:pt x="62304" y="8245"/>
                  </a:lnTo>
                  <a:lnTo>
                    <a:pt x="100948" y="0"/>
                  </a:lnTo>
                  <a:lnTo>
                    <a:pt x="137657" y="0"/>
                  </a:lnTo>
                  <a:lnTo>
                    <a:pt x="220251" y="177553"/>
                  </a:lnTo>
                  <a:lnTo>
                    <a:pt x="80299" y="177553"/>
                  </a:lnTo>
                  <a:lnTo>
                    <a:pt x="80299" y="214543"/>
                  </a:lnTo>
                  <a:close/>
                </a:path>
                <a:path w="459104" h="214627">
                  <a:moveTo>
                    <a:pt x="355614" y="197281"/>
                  </a:moveTo>
                  <a:lnTo>
                    <a:pt x="229428" y="197281"/>
                  </a:lnTo>
                  <a:lnTo>
                    <a:pt x="321199" y="0"/>
                  </a:lnTo>
                  <a:lnTo>
                    <a:pt x="357908" y="0"/>
                  </a:lnTo>
                  <a:lnTo>
                    <a:pt x="396911" y="8245"/>
                  </a:lnTo>
                  <a:lnTo>
                    <a:pt x="429031" y="30825"/>
                  </a:lnTo>
                  <a:lnTo>
                    <a:pt x="450827" y="64501"/>
                  </a:lnTo>
                  <a:lnTo>
                    <a:pt x="458857" y="106038"/>
                  </a:lnTo>
                  <a:lnTo>
                    <a:pt x="458498" y="109121"/>
                  </a:lnTo>
                  <a:lnTo>
                    <a:pt x="457710" y="123301"/>
                  </a:lnTo>
                  <a:lnTo>
                    <a:pt x="456921" y="155975"/>
                  </a:lnTo>
                  <a:lnTo>
                    <a:pt x="456789" y="177553"/>
                  </a:lnTo>
                  <a:lnTo>
                    <a:pt x="355614" y="177553"/>
                  </a:lnTo>
                  <a:lnTo>
                    <a:pt x="355614" y="197281"/>
                  </a:lnTo>
                  <a:close/>
                </a:path>
                <a:path w="459104" h="214627">
                  <a:moveTo>
                    <a:pt x="355614" y="214543"/>
                  </a:moveTo>
                  <a:lnTo>
                    <a:pt x="105536" y="214543"/>
                  </a:lnTo>
                  <a:lnTo>
                    <a:pt x="105536" y="177553"/>
                  </a:lnTo>
                  <a:lnTo>
                    <a:pt x="220251" y="177553"/>
                  </a:lnTo>
                  <a:lnTo>
                    <a:pt x="229428" y="197281"/>
                  </a:lnTo>
                  <a:lnTo>
                    <a:pt x="355614" y="197281"/>
                  </a:lnTo>
                  <a:lnTo>
                    <a:pt x="355614" y="214543"/>
                  </a:lnTo>
                  <a:close/>
                </a:path>
                <a:path w="459104" h="214627">
                  <a:moveTo>
                    <a:pt x="456562" y="214543"/>
                  </a:moveTo>
                  <a:lnTo>
                    <a:pt x="380851" y="214543"/>
                  </a:lnTo>
                  <a:lnTo>
                    <a:pt x="380851" y="177553"/>
                  </a:lnTo>
                  <a:lnTo>
                    <a:pt x="456789" y="177553"/>
                  </a:lnTo>
                  <a:lnTo>
                    <a:pt x="456562" y="214543"/>
                  </a:lnTo>
                  <a:close/>
                </a:path>
              </a:pathLst>
            </a:custGeom>
            <a:solidFill>
              <a:srgbClr val="FFFDFD"/>
            </a:solidFill>
          </p:spPr>
          <p:txBody>
            <a:bodyPr wrap="square" lIns="0" tIns="0" rIns="0" bIns="0" rtlCol="0"/>
            <a:lstStyle/>
            <a:p/>
          </p:txBody>
        </p:sp>
      </p:grpSp>
      <p:sp>
        <p:nvSpPr>
          <p:cNvPr id="35" name="object 35"/>
          <p:cNvSpPr/>
          <p:nvPr/>
        </p:nvSpPr>
        <p:spPr>
          <a:xfrm>
            <a:off x="1066266" y="2006395"/>
            <a:ext cx="1203960" cy="161925"/>
          </a:xfrm>
          <a:custGeom>
            <a:rect l="l" t="t" r="r" b="b"/>
            <a:pathLst>
              <a:path w="1203960" h="161925">
                <a:moveTo>
                  <a:pt x="1203411" y="161687"/>
                </a:moveTo>
                <a:lnTo>
                  <a:pt x="0" y="161687"/>
                </a:lnTo>
                <a:lnTo>
                  <a:pt x="0" y="0"/>
                </a:lnTo>
                <a:lnTo>
                  <a:pt x="1203411" y="0"/>
                </a:lnTo>
                <a:lnTo>
                  <a:pt x="1203411" y="161687"/>
                </a:lnTo>
                <a:close/>
              </a:path>
            </a:pathLst>
          </a:custGeom>
          <a:solidFill>
            <a:srgbClr val="00B6FF"/>
          </a:solidFill>
        </p:spPr>
        <p:txBody>
          <a:bodyPr wrap="square" lIns="0" tIns="0" rIns="0" bIns="0" rtlCol="0"/>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54974" y="1746675"/>
            <a:ext cx="6227445" cy="2661285"/>
            <a:chOff x="654974" y="1746675"/>
            <a:chExt cx="6227445" cy="2661285"/>
          </a:xfrm>
        </p:grpSpPr>
        <p:sp>
          <p:nvSpPr>
            <p:cNvPr id="3" name="object 3"/>
            <p:cNvSpPr/>
            <p:nvPr/>
          </p:nvSpPr>
          <p:spPr>
            <a:xfrm>
              <a:off x="5226939" y="2711198"/>
              <a:ext cx="869315" cy="556895"/>
            </a:xfrm>
            <a:custGeom>
              <a:rect l="l" t="t" r="r" b="b"/>
              <a:pathLst>
                <a:path w="869314" h="556895">
                  <a:moveTo>
                    <a:pt x="0" y="0"/>
                  </a:moveTo>
                  <a:lnTo>
                    <a:pt x="869058" y="556467"/>
                  </a:lnTo>
                </a:path>
              </a:pathLst>
            </a:custGeom>
            <a:solidFill>
              <a:srgbClr val="405DFF"/>
            </a:solidFill>
          </p:spPr>
          <p:txBody>
            <a:bodyPr wrap="square" lIns="0" tIns="0" rIns="0" bIns="0" rtlCol="0"/>
            <a:lstStyle/>
            <a:p/>
          </p:txBody>
        </p:sp>
        <p:sp>
          <p:nvSpPr>
            <p:cNvPr id="4" name="object 4"/>
            <p:cNvSpPr/>
            <p:nvPr/>
          </p:nvSpPr>
          <p:spPr>
            <a:xfrm>
              <a:off x="5226939" y="2711198"/>
              <a:ext cx="869315" cy="556895"/>
            </a:xfrm>
            <a:custGeom>
              <a:rect l="l" t="t" r="r" b="b"/>
              <a:pathLst>
                <a:path w="869314" h="556895">
                  <a:moveTo>
                    <a:pt x="869058" y="556467"/>
                  </a:moveTo>
                  <a:lnTo>
                    <a:pt x="0" y="0"/>
                  </a:lnTo>
                </a:path>
              </a:pathLst>
            </a:custGeom>
            <a:ln w="19050">
              <a:solidFill>
                <a:srgbClr val="405DFF"/>
              </a:solidFill>
            </a:ln>
          </p:spPr>
          <p:txBody>
            <a:bodyPr wrap="square" lIns="0" tIns="0" rIns="0" bIns="0" rtlCol="0"/>
            <a:lstStyle/>
            <a:p/>
          </p:txBody>
        </p:sp>
        <p:sp>
          <p:nvSpPr>
            <p:cNvPr id="5" name="object 5"/>
            <p:cNvSpPr/>
            <p:nvPr/>
          </p:nvSpPr>
          <p:spPr>
            <a:xfrm>
              <a:off x="6085799" y="2787059"/>
              <a:ext cx="787400" cy="458470"/>
            </a:xfrm>
            <a:custGeom>
              <a:rect l="l" t="t" r="r" b="b"/>
              <a:pathLst>
                <a:path w="787400" h="458469">
                  <a:moveTo>
                    <a:pt x="0" y="457877"/>
                  </a:moveTo>
                  <a:lnTo>
                    <a:pt x="787048" y="0"/>
                  </a:lnTo>
                </a:path>
              </a:pathLst>
            </a:custGeom>
            <a:solidFill>
              <a:srgbClr val="405DFF"/>
            </a:solidFill>
          </p:spPr>
          <p:txBody>
            <a:bodyPr wrap="square" lIns="0" tIns="0" rIns="0" bIns="0" rtlCol="0"/>
            <a:lstStyle/>
            <a:p/>
          </p:txBody>
        </p:sp>
        <p:sp>
          <p:nvSpPr>
            <p:cNvPr id="6" name="object 6"/>
            <p:cNvSpPr/>
            <p:nvPr/>
          </p:nvSpPr>
          <p:spPr>
            <a:xfrm>
              <a:off x="6085799" y="2787059"/>
              <a:ext cx="787400" cy="458470"/>
            </a:xfrm>
            <a:custGeom>
              <a:rect l="l" t="t" r="r" b="b"/>
              <a:pathLst>
                <a:path w="787400" h="458469">
                  <a:moveTo>
                    <a:pt x="787048" y="0"/>
                  </a:moveTo>
                  <a:lnTo>
                    <a:pt x="0" y="457877"/>
                  </a:lnTo>
                </a:path>
              </a:pathLst>
            </a:custGeom>
            <a:ln w="19050">
              <a:solidFill>
                <a:srgbClr val="405DFF"/>
              </a:solidFill>
            </a:ln>
          </p:spPr>
          <p:txBody>
            <a:bodyPr wrap="square" lIns="0" tIns="0" rIns="0" bIns="0" rtlCol="0"/>
            <a:lstStyle/>
            <a:p/>
          </p:txBody>
        </p:sp>
        <p:sp>
          <p:nvSpPr>
            <p:cNvPr id="7" name="object 7"/>
            <p:cNvSpPr/>
            <p:nvPr/>
          </p:nvSpPr>
          <p:spPr>
            <a:xfrm flipH="1">
              <a:off x="6096000" y="3252175"/>
              <a:ext cx="0" cy="1146175"/>
            </a:xfrm>
            <a:custGeom>
              <a:rect l="l" t="t" r="r" b="b"/>
              <a:pathLst>
                <a:path h="1146175">
                  <a:moveTo>
                    <a:pt x="0" y="0"/>
                  </a:moveTo>
                  <a:lnTo>
                    <a:pt x="0" y="1146048"/>
                  </a:lnTo>
                </a:path>
              </a:pathLst>
            </a:custGeom>
            <a:solidFill>
              <a:srgbClr val="405DFF"/>
            </a:solidFill>
          </p:spPr>
          <p:txBody>
            <a:bodyPr wrap="square" lIns="0" tIns="0" rIns="0" bIns="0" rtlCol="0"/>
            <a:lstStyle/>
            <a:p/>
          </p:txBody>
        </p:sp>
        <p:sp>
          <p:nvSpPr>
            <p:cNvPr id="8" name="object 8"/>
            <p:cNvSpPr/>
            <p:nvPr/>
          </p:nvSpPr>
          <p:spPr>
            <a:xfrm flipH="1">
              <a:off x="6096000" y="3252175"/>
              <a:ext cx="0" cy="1146175"/>
            </a:xfrm>
            <a:custGeom>
              <a:rect l="l" t="t" r="r" b="b"/>
              <a:pathLst>
                <a:path h="1146175">
                  <a:moveTo>
                    <a:pt x="0" y="1146048"/>
                  </a:moveTo>
                  <a:lnTo>
                    <a:pt x="0" y="0"/>
                  </a:lnTo>
                </a:path>
              </a:pathLst>
            </a:custGeom>
            <a:ln w="19050">
              <a:solidFill>
                <a:srgbClr val="405DFF"/>
              </a:solidFill>
            </a:ln>
          </p:spPr>
          <p:txBody>
            <a:bodyPr wrap="square" lIns="0" tIns="0" rIns="0" bIns="0" rtlCol="0"/>
            <a:lstStyle/>
            <a:p/>
          </p:txBody>
        </p:sp>
        <p:sp>
          <p:nvSpPr>
            <p:cNvPr id="9" name="object 9"/>
            <p:cNvSpPr/>
            <p:nvPr/>
          </p:nvSpPr>
          <p:spPr>
            <a:xfrm>
              <a:off x="654974" y="1746675"/>
              <a:ext cx="4692650" cy="1777364"/>
            </a:xfrm>
            <a:custGeom>
              <a:rect l="l" t="t" r="r" b="b"/>
              <a:pathLst>
                <a:path w="4692650" h="1777364">
                  <a:moveTo>
                    <a:pt x="4692565" y="1777322"/>
                  </a:moveTo>
                  <a:lnTo>
                    <a:pt x="0" y="1777322"/>
                  </a:lnTo>
                  <a:lnTo>
                    <a:pt x="0" y="0"/>
                  </a:lnTo>
                  <a:lnTo>
                    <a:pt x="4233731" y="0"/>
                  </a:lnTo>
                  <a:lnTo>
                    <a:pt x="4692565" y="458833"/>
                  </a:lnTo>
                  <a:lnTo>
                    <a:pt x="4692565" y="1777322"/>
                  </a:lnTo>
                  <a:close/>
                </a:path>
              </a:pathLst>
            </a:custGeom>
            <a:solidFill>
              <a:srgbClr val="405DFF"/>
            </a:solidFill>
          </p:spPr>
          <p:txBody>
            <a:bodyPr wrap="square" lIns="0" tIns="0" rIns="0" bIns="0" rtlCol="0"/>
            <a:lstStyle/>
            <a:p/>
          </p:txBody>
        </p:sp>
      </p:grpSp>
      <p:sp>
        <p:nvSpPr>
          <p:cNvPr id="10" name="object 10"/>
          <p:cNvSpPr txBox="1"/>
          <p:nvPr/>
        </p:nvSpPr>
        <p:spPr>
          <a:xfrm>
            <a:off x="999540" y="2031337"/>
            <a:ext cx="3835400" cy="1092835"/>
          </a:xfrm>
          <a:prstGeom prst="rect">
            <a:avLst/>
          </a:prstGeom>
        </p:spPr>
        <p:txBody>
          <a:bodyPr vert="horz" wrap="square" lIns="0" tIns="12700" rIns="0" bIns="0" rtlCol="0">
            <a:spAutoFit/>
          </a:bodyPr>
          <a:lstStyle/>
          <a:p>
            <a:pPr marL="12700">
              <a:lnSpc>
                <a:spcPct val="100000"/>
              </a:lnSpc>
              <a:spcBef>
                <a:spcPts val="100"/>
              </a:spcBef>
            </a:pPr>
            <a:r>
              <a:rPr sz="2100" b="1" spc="-20">
                <a:solidFill>
                  <a:srgbClr val="FFFFFF"/>
                </a:solidFill>
                <a:latin typeface="微软雅黑"/>
                <a:cs typeface="微软雅黑"/>
              </a:rPr>
              <a:t>年轻化</a:t>
            </a:r>
            <a:endParaRPr sz="2100">
              <a:latin typeface="微软雅黑"/>
              <a:cs typeface="微软雅黑"/>
            </a:endParaRPr>
          </a:p>
          <a:p>
            <a:pPr marL="12700" marR="5080">
              <a:lnSpc>
                <a:spcPct val="120000"/>
              </a:lnSpc>
              <a:spcBef>
                <a:spcPts val="1560"/>
              </a:spcBef>
            </a:pPr>
            <a:r>
              <a:rPr sz="1500" spc="-5">
                <a:solidFill>
                  <a:srgbClr val="FFFFFF"/>
                </a:solidFill>
                <a:latin typeface="微软雅黑"/>
                <a:cs typeface="微软雅黑"/>
              </a:rPr>
              <a:t>随着年轻消费者对时尚和个性的追求，变色镜片的消费群体呈现年轻化趋势。</a:t>
            </a:r>
            <a:endParaRPr sz="1500">
              <a:latin typeface="微软雅黑"/>
              <a:cs typeface="微软雅黑"/>
            </a:endParaRPr>
          </a:p>
        </p:txBody>
      </p:sp>
      <p:grpSp>
        <p:nvGrpSpPr>
          <p:cNvPr id="11" name="object 11"/>
          <p:cNvGrpSpPr/>
          <p:nvPr/>
        </p:nvGrpSpPr>
        <p:grpSpPr>
          <a:xfrm>
            <a:off x="2304288" y="1746675"/>
            <a:ext cx="9250680" cy="4200525"/>
            <a:chOff x="2304288" y="1746675"/>
            <a:chExt cx="9250680" cy="4200525"/>
          </a:xfrm>
        </p:grpSpPr>
        <p:sp>
          <p:nvSpPr>
            <p:cNvPr id="12" name="object 12"/>
            <p:cNvSpPr/>
            <p:nvPr/>
          </p:nvSpPr>
          <p:spPr>
            <a:xfrm>
              <a:off x="5575254" y="2695565"/>
              <a:ext cx="1042035" cy="1064895"/>
            </a:xfrm>
            <a:custGeom>
              <a:rect l="l" t="t" r="r" b="b"/>
              <a:pathLst>
                <a:path w="1042034" h="1064895">
                  <a:moveTo>
                    <a:pt x="1041486" y="532227"/>
                  </a:moveTo>
                  <a:lnTo>
                    <a:pt x="2" y="532227"/>
                  </a:lnTo>
                  <a:lnTo>
                    <a:pt x="2130" y="483782"/>
                  </a:lnTo>
                  <a:lnTo>
                    <a:pt x="8392" y="436557"/>
                  </a:lnTo>
                  <a:lnTo>
                    <a:pt x="18603" y="390739"/>
                  </a:lnTo>
                  <a:lnTo>
                    <a:pt x="32581" y="346515"/>
                  </a:lnTo>
                  <a:lnTo>
                    <a:pt x="50141" y="304072"/>
                  </a:lnTo>
                  <a:lnTo>
                    <a:pt x="71099" y="263601"/>
                  </a:lnTo>
                  <a:lnTo>
                    <a:pt x="95271" y="225287"/>
                  </a:lnTo>
                  <a:lnTo>
                    <a:pt x="122474" y="189319"/>
                  </a:lnTo>
                  <a:lnTo>
                    <a:pt x="152524" y="155885"/>
                  </a:lnTo>
                  <a:lnTo>
                    <a:pt x="185237" y="125172"/>
                  </a:lnTo>
                  <a:lnTo>
                    <a:pt x="220429" y="97369"/>
                  </a:lnTo>
                  <a:lnTo>
                    <a:pt x="257917" y="72664"/>
                  </a:lnTo>
                  <a:lnTo>
                    <a:pt x="297515" y="51244"/>
                  </a:lnTo>
                  <a:lnTo>
                    <a:pt x="339042" y="33297"/>
                  </a:lnTo>
                  <a:lnTo>
                    <a:pt x="382312" y="19011"/>
                  </a:lnTo>
                  <a:lnTo>
                    <a:pt x="427143" y="8574"/>
                  </a:lnTo>
                  <a:lnTo>
                    <a:pt x="473352" y="2174"/>
                  </a:lnTo>
                  <a:lnTo>
                    <a:pt x="520744" y="0"/>
                  </a:lnTo>
                  <a:lnTo>
                    <a:pt x="568143" y="2175"/>
                  </a:lnTo>
                  <a:lnTo>
                    <a:pt x="614348" y="8575"/>
                  </a:lnTo>
                  <a:lnTo>
                    <a:pt x="659178" y="19011"/>
                  </a:lnTo>
                  <a:lnTo>
                    <a:pt x="702448" y="33297"/>
                  </a:lnTo>
                  <a:lnTo>
                    <a:pt x="743974" y="51244"/>
                  </a:lnTo>
                  <a:lnTo>
                    <a:pt x="783572" y="72664"/>
                  </a:lnTo>
                  <a:lnTo>
                    <a:pt x="821059" y="97370"/>
                  </a:lnTo>
                  <a:lnTo>
                    <a:pt x="856251" y="125173"/>
                  </a:lnTo>
                  <a:lnTo>
                    <a:pt x="888964" y="155886"/>
                  </a:lnTo>
                  <a:lnTo>
                    <a:pt x="919014" y="189320"/>
                  </a:lnTo>
                  <a:lnTo>
                    <a:pt x="946217" y="225288"/>
                  </a:lnTo>
                  <a:lnTo>
                    <a:pt x="970389" y="263602"/>
                  </a:lnTo>
                  <a:lnTo>
                    <a:pt x="991347" y="304073"/>
                  </a:lnTo>
                  <a:lnTo>
                    <a:pt x="1008906" y="346515"/>
                  </a:lnTo>
                  <a:lnTo>
                    <a:pt x="1022884" y="390740"/>
                  </a:lnTo>
                  <a:lnTo>
                    <a:pt x="1033096" y="436558"/>
                  </a:lnTo>
                  <a:lnTo>
                    <a:pt x="1039357" y="483783"/>
                  </a:lnTo>
                  <a:lnTo>
                    <a:pt x="1041486" y="532227"/>
                  </a:lnTo>
                  <a:close/>
                </a:path>
                <a:path w="1042034" h="1064895">
                  <a:moveTo>
                    <a:pt x="520742" y="1064452"/>
                  </a:moveTo>
                  <a:lnTo>
                    <a:pt x="473344" y="1062277"/>
                  </a:lnTo>
                  <a:lnTo>
                    <a:pt x="427138" y="1055877"/>
                  </a:lnTo>
                  <a:lnTo>
                    <a:pt x="382308" y="1045440"/>
                  </a:lnTo>
                  <a:lnTo>
                    <a:pt x="339038" y="1031155"/>
                  </a:lnTo>
                  <a:lnTo>
                    <a:pt x="297512" y="1013208"/>
                  </a:lnTo>
                  <a:lnTo>
                    <a:pt x="257913" y="991788"/>
                  </a:lnTo>
                  <a:lnTo>
                    <a:pt x="220426" y="967082"/>
                  </a:lnTo>
                  <a:lnTo>
                    <a:pt x="185234" y="939279"/>
                  </a:lnTo>
                  <a:lnTo>
                    <a:pt x="152521" y="908567"/>
                  </a:lnTo>
                  <a:lnTo>
                    <a:pt x="122472" y="875133"/>
                  </a:lnTo>
                  <a:lnTo>
                    <a:pt x="95269" y="839165"/>
                  </a:lnTo>
                  <a:lnTo>
                    <a:pt x="71096" y="800851"/>
                  </a:lnTo>
                  <a:lnTo>
                    <a:pt x="50138" y="760379"/>
                  </a:lnTo>
                  <a:lnTo>
                    <a:pt x="32578" y="717937"/>
                  </a:lnTo>
                  <a:lnTo>
                    <a:pt x="18601" y="673713"/>
                  </a:lnTo>
                  <a:lnTo>
                    <a:pt x="8389" y="627894"/>
                  </a:lnTo>
                  <a:lnTo>
                    <a:pt x="2128" y="580669"/>
                  </a:lnTo>
                  <a:lnTo>
                    <a:pt x="0" y="532226"/>
                  </a:lnTo>
                  <a:lnTo>
                    <a:pt x="1041486" y="532227"/>
                  </a:lnTo>
                  <a:lnTo>
                    <a:pt x="1039357" y="580669"/>
                  </a:lnTo>
                  <a:lnTo>
                    <a:pt x="1033095" y="627894"/>
                  </a:lnTo>
                  <a:lnTo>
                    <a:pt x="1022883" y="673713"/>
                  </a:lnTo>
                  <a:lnTo>
                    <a:pt x="1008906" y="717937"/>
                  </a:lnTo>
                  <a:lnTo>
                    <a:pt x="991346" y="760379"/>
                  </a:lnTo>
                  <a:lnTo>
                    <a:pt x="970388" y="800851"/>
                  </a:lnTo>
                  <a:lnTo>
                    <a:pt x="946216" y="839165"/>
                  </a:lnTo>
                  <a:lnTo>
                    <a:pt x="919013" y="875133"/>
                  </a:lnTo>
                  <a:lnTo>
                    <a:pt x="888963" y="908567"/>
                  </a:lnTo>
                  <a:lnTo>
                    <a:pt x="856250" y="939279"/>
                  </a:lnTo>
                  <a:lnTo>
                    <a:pt x="821058" y="967082"/>
                  </a:lnTo>
                  <a:lnTo>
                    <a:pt x="783571" y="991788"/>
                  </a:lnTo>
                  <a:lnTo>
                    <a:pt x="743973" y="1013208"/>
                  </a:lnTo>
                  <a:lnTo>
                    <a:pt x="702446" y="1031155"/>
                  </a:lnTo>
                  <a:lnTo>
                    <a:pt x="659176" y="1045441"/>
                  </a:lnTo>
                  <a:lnTo>
                    <a:pt x="614347" y="1055877"/>
                  </a:lnTo>
                  <a:lnTo>
                    <a:pt x="568141" y="1062277"/>
                  </a:lnTo>
                  <a:lnTo>
                    <a:pt x="520742" y="1064452"/>
                  </a:lnTo>
                  <a:close/>
                </a:path>
              </a:pathLst>
            </a:custGeom>
            <a:solidFill>
              <a:srgbClr val="D9DFFF"/>
            </a:solidFill>
          </p:spPr>
          <p:txBody>
            <a:bodyPr wrap="square" lIns="0" tIns="0" rIns="0" bIns="0" rtlCol="0"/>
            <a:lstStyle/>
            <a:p/>
          </p:txBody>
        </p:sp>
        <p:sp>
          <p:nvSpPr>
            <p:cNvPr id="13" name="object 13"/>
            <p:cNvSpPr/>
            <p:nvPr/>
          </p:nvSpPr>
          <p:spPr>
            <a:xfrm>
              <a:off x="5065763" y="1746681"/>
              <a:ext cx="1433830" cy="1893570"/>
            </a:xfrm>
            <a:custGeom>
              <a:rect l="l" t="t" r="r" b="b"/>
              <a:pathLst>
                <a:path w="1433829" h="1893570">
                  <a:moveTo>
                    <a:pt x="281774" y="0"/>
                  </a:moveTo>
                  <a:lnTo>
                    <a:pt x="0" y="0"/>
                  </a:lnTo>
                  <a:lnTo>
                    <a:pt x="281774" y="281774"/>
                  </a:lnTo>
                  <a:lnTo>
                    <a:pt x="281774" y="0"/>
                  </a:lnTo>
                  <a:close/>
                </a:path>
                <a:path w="1433829" h="1893570">
                  <a:moveTo>
                    <a:pt x="1433588" y="1481112"/>
                  </a:moveTo>
                  <a:lnTo>
                    <a:pt x="1430883" y="1433042"/>
                  </a:lnTo>
                  <a:lnTo>
                    <a:pt x="1422946" y="1386586"/>
                  </a:lnTo>
                  <a:lnTo>
                    <a:pt x="1410081" y="1342085"/>
                  </a:lnTo>
                  <a:lnTo>
                    <a:pt x="1392593" y="1299819"/>
                  </a:lnTo>
                  <a:lnTo>
                    <a:pt x="1370799" y="1260106"/>
                  </a:lnTo>
                  <a:lnTo>
                    <a:pt x="1344980" y="1223276"/>
                  </a:lnTo>
                  <a:lnTo>
                    <a:pt x="1315453" y="1189609"/>
                  </a:lnTo>
                  <a:lnTo>
                    <a:pt x="1282509" y="1159433"/>
                  </a:lnTo>
                  <a:lnTo>
                    <a:pt x="1246466" y="1133043"/>
                  </a:lnTo>
                  <a:lnTo>
                    <a:pt x="1207617" y="1110767"/>
                  </a:lnTo>
                  <a:lnTo>
                    <a:pt x="1166266" y="1092898"/>
                  </a:lnTo>
                  <a:lnTo>
                    <a:pt x="1122718" y="1079741"/>
                  </a:lnTo>
                  <a:lnTo>
                    <a:pt x="1077277" y="1071626"/>
                  </a:lnTo>
                  <a:lnTo>
                    <a:pt x="1030224" y="1068857"/>
                  </a:lnTo>
                  <a:lnTo>
                    <a:pt x="983195" y="1071626"/>
                  </a:lnTo>
                  <a:lnTo>
                    <a:pt x="937742" y="1079741"/>
                  </a:lnTo>
                  <a:lnTo>
                    <a:pt x="894194" y="1092898"/>
                  </a:lnTo>
                  <a:lnTo>
                    <a:pt x="852843" y="1110754"/>
                  </a:lnTo>
                  <a:lnTo>
                    <a:pt x="813993" y="1133043"/>
                  </a:lnTo>
                  <a:lnTo>
                    <a:pt x="777951" y="1159421"/>
                  </a:lnTo>
                  <a:lnTo>
                    <a:pt x="745007" y="1189609"/>
                  </a:lnTo>
                  <a:lnTo>
                    <a:pt x="715479" y="1223264"/>
                  </a:lnTo>
                  <a:lnTo>
                    <a:pt x="689660" y="1260106"/>
                  </a:lnTo>
                  <a:lnTo>
                    <a:pt x="667867" y="1299819"/>
                  </a:lnTo>
                  <a:lnTo>
                    <a:pt x="650379" y="1342085"/>
                  </a:lnTo>
                  <a:lnTo>
                    <a:pt x="637514" y="1386586"/>
                  </a:lnTo>
                  <a:lnTo>
                    <a:pt x="629577" y="1433042"/>
                  </a:lnTo>
                  <a:lnTo>
                    <a:pt x="626872" y="1481112"/>
                  </a:lnTo>
                  <a:lnTo>
                    <a:pt x="629577" y="1529194"/>
                  </a:lnTo>
                  <a:lnTo>
                    <a:pt x="637514" y="1575638"/>
                  </a:lnTo>
                  <a:lnTo>
                    <a:pt x="650379" y="1620151"/>
                  </a:lnTo>
                  <a:lnTo>
                    <a:pt x="667867" y="1662417"/>
                  </a:lnTo>
                  <a:lnTo>
                    <a:pt x="689660" y="1702130"/>
                  </a:lnTo>
                  <a:lnTo>
                    <a:pt x="715479" y="1738960"/>
                  </a:lnTo>
                  <a:lnTo>
                    <a:pt x="745007" y="1772627"/>
                  </a:lnTo>
                  <a:lnTo>
                    <a:pt x="777951" y="1802803"/>
                  </a:lnTo>
                  <a:lnTo>
                    <a:pt x="813993" y="1829193"/>
                  </a:lnTo>
                  <a:lnTo>
                    <a:pt x="852843" y="1851469"/>
                  </a:lnTo>
                  <a:lnTo>
                    <a:pt x="894194" y="1869338"/>
                  </a:lnTo>
                  <a:lnTo>
                    <a:pt x="937742" y="1882482"/>
                  </a:lnTo>
                  <a:lnTo>
                    <a:pt x="983183" y="1890598"/>
                  </a:lnTo>
                  <a:lnTo>
                    <a:pt x="1030224" y="1893379"/>
                  </a:lnTo>
                  <a:lnTo>
                    <a:pt x="1077264" y="1890598"/>
                  </a:lnTo>
                  <a:lnTo>
                    <a:pt x="1122718" y="1882482"/>
                  </a:lnTo>
                  <a:lnTo>
                    <a:pt x="1166266" y="1869338"/>
                  </a:lnTo>
                  <a:lnTo>
                    <a:pt x="1207617" y="1851469"/>
                  </a:lnTo>
                  <a:lnTo>
                    <a:pt x="1246466" y="1829193"/>
                  </a:lnTo>
                  <a:lnTo>
                    <a:pt x="1282509" y="1802803"/>
                  </a:lnTo>
                  <a:lnTo>
                    <a:pt x="1315453" y="1772627"/>
                  </a:lnTo>
                  <a:lnTo>
                    <a:pt x="1344980" y="1738960"/>
                  </a:lnTo>
                  <a:lnTo>
                    <a:pt x="1370799" y="1702130"/>
                  </a:lnTo>
                  <a:lnTo>
                    <a:pt x="1392593" y="1662417"/>
                  </a:lnTo>
                  <a:lnTo>
                    <a:pt x="1410081" y="1620151"/>
                  </a:lnTo>
                  <a:lnTo>
                    <a:pt x="1422946" y="1575638"/>
                  </a:lnTo>
                  <a:lnTo>
                    <a:pt x="1430883" y="1529194"/>
                  </a:lnTo>
                  <a:lnTo>
                    <a:pt x="1433588" y="1481112"/>
                  </a:lnTo>
                  <a:close/>
                </a:path>
              </a:pathLst>
            </a:custGeom>
            <a:solidFill>
              <a:srgbClr val="405DFF"/>
            </a:solidFill>
          </p:spPr>
          <p:txBody>
            <a:bodyPr wrap="square" lIns="0" tIns="0" rIns="0" bIns="0" rtlCol="0"/>
            <a:lstStyle/>
            <a:p/>
          </p:txBody>
        </p:sp>
        <p:sp>
          <p:nvSpPr>
            <p:cNvPr id="14" name="object 14"/>
            <p:cNvSpPr/>
            <p:nvPr/>
          </p:nvSpPr>
          <p:spPr>
            <a:xfrm>
              <a:off x="6862000" y="1746681"/>
              <a:ext cx="4692650" cy="1777364"/>
            </a:xfrm>
            <a:custGeom>
              <a:rect l="l" t="t" r="r" b="b"/>
              <a:pathLst>
                <a:path w="4692650" h="1777364">
                  <a:moveTo>
                    <a:pt x="4692574" y="458838"/>
                  </a:moveTo>
                  <a:lnTo>
                    <a:pt x="4233735" y="0"/>
                  </a:lnTo>
                  <a:lnTo>
                    <a:pt x="0" y="0"/>
                  </a:lnTo>
                  <a:lnTo>
                    <a:pt x="0" y="1777326"/>
                  </a:lnTo>
                  <a:lnTo>
                    <a:pt x="4692574" y="1777326"/>
                  </a:lnTo>
                  <a:lnTo>
                    <a:pt x="4692574" y="458838"/>
                  </a:lnTo>
                  <a:close/>
                </a:path>
                <a:path w="4692650" h="1777364">
                  <a:moveTo>
                    <a:pt x="4692574" y="0"/>
                  </a:moveTo>
                  <a:lnTo>
                    <a:pt x="4410799" y="0"/>
                  </a:lnTo>
                  <a:lnTo>
                    <a:pt x="4692574" y="281774"/>
                  </a:lnTo>
                  <a:lnTo>
                    <a:pt x="4692574" y="0"/>
                  </a:lnTo>
                  <a:close/>
                </a:path>
              </a:pathLst>
            </a:custGeom>
            <a:solidFill>
              <a:srgbClr val="00B6FF"/>
            </a:solidFill>
          </p:spPr>
          <p:txBody>
            <a:bodyPr wrap="square" lIns="0" tIns="0" rIns="0" bIns="0" rtlCol="0"/>
            <a:lstStyle/>
            <a:p/>
          </p:txBody>
        </p:sp>
        <p:sp>
          <p:nvSpPr>
            <p:cNvPr id="15" name="object 15"/>
            <p:cNvSpPr/>
            <p:nvPr/>
          </p:nvSpPr>
          <p:spPr>
            <a:xfrm>
              <a:off x="2304288" y="4201909"/>
              <a:ext cx="7583805" cy="1744980"/>
            </a:xfrm>
            <a:custGeom>
              <a:rect l="l" t="t" r="r" b="b"/>
              <a:pathLst>
                <a:path w="7583805" h="1744979">
                  <a:moveTo>
                    <a:pt x="7583411" y="442722"/>
                  </a:moveTo>
                  <a:lnTo>
                    <a:pt x="7140689" y="0"/>
                  </a:lnTo>
                  <a:lnTo>
                    <a:pt x="0" y="0"/>
                  </a:lnTo>
                  <a:lnTo>
                    <a:pt x="0" y="1744814"/>
                  </a:lnTo>
                  <a:lnTo>
                    <a:pt x="7583411" y="1744814"/>
                  </a:lnTo>
                  <a:lnTo>
                    <a:pt x="7583411" y="442722"/>
                  </a:lnTo>
                  <a:close/>
                </a:path>
                <a:path w="7583805" h="1744979">
                  <a:moveTo>
                    <a:pt x="7583424" y="0"/>
                  </a:moveTo>
                  <a:lnTo>
                    <a:pt x="7301649" y="0"/>
                  </a:lnTo>
                  <a:lnTo>
                    <a:pt x="7583424" y="281774"/>
                  </a:lnTo>
                  <a:lnTo>
                    <a:pt x="7583424" y="0"/>
                  </a:lnTo>
                  <a:close/>
                </a:path>
              </a:pathLst>
            </a:custGeom>
            <a:solidFill>
              <a:srgbClr val="0024EF"/>
            </a:solidFill>
          </p:spPr>
          <p:txBody>
            <a:bodyPr wrap="square" lIns="0" tIns="0" rIns="0" bIns="0" rtlCol="0"/>
            <a:lstStyle/>
            <a:p/>
          </p:txBody>
        </p:sp>
      </p:grpSp>
      <p:sp>
        <p:nvSpPr>
          <p:cNvPr id="16" name="object 16"/>
          <p:cNvSpPr txBox="1"/>
          <p:nvPr/>
        </p:nvSpPr>
        <p:spPr>
          <a:xfrm>
            <a:off x="7197794" y="2046576"/>
            <a:ext cx="3835400" cy="1077595"/>
          </a:xfrm>
          <a:prstGeom prst="rect">
            <a:avLst/>
          </a:prstGeom>
        </p:spPr>
        <p:txBody>
          <a:bodyPr vert="horz" wrap="square" lIns="0" tIns="12700" rIns="0" bIns="0" rtlCol="0">
            <a:spAutoFit/>
          </a:bodyPr>
          <a:lstStyle/>
          <a:p>
            <a:pPr marL="12700">
              <a:lnSpc>
                <a:spcPct val="100000"/>
              </a:lnSpc>
              <a:spcBef>
                <a:spcPts val="100"/>
              </a:spcBef>
            </a:pPr>
            <a:r>
              <a:rPr sz="2100" b="1" spc="-15">
                <a:solidFill>
                  <a:srgbClr val="FFFFFF"/>
                </a:solidFill>
                <a:latin typeface="微软雅黑"/>
                <a:cs typeface="微软雅黑"/>
              </a:rPr>
              <a:t>线上购买</a:t>
            </a:r>
            <a:endParaRPr sz="2100">
              <a:latin typeface="微软雅黑"/>
              <a:cs typeface="微软雅黑"/>
            </a:endParaRPr>
          </a:p>
          <a:p>
            <a:pPr marL="12700" marR="5080">
              <a:lnSpc>
                <a:spcPct val="120000"/>
              </a:lnSpc>
              <a:spcBef>
                <a:spcPts val="1440"/>
              </a:spcBef>
            </a:pPr>
            <a:r>
              <a:rPr sz="1500" spc="-5">
                <a:solidFill>
                  <a:srgbClr val="FFFFFF"/>
                </a:solidFill>
                <a:latin typeface="微软雅黑"/>
                <a:cs typeface="微软雅黑"/>
              </a:rPr>
              <a:t>随着互联网和电商的发展，越来越多的消费者选择在线购买变色镜片。</a:t>
            </a:r>
            <a:endParaRPr sz="1500">
              <a:latin typeface="微软雅黑"/>
              <a:cs typeface="微软雅黑"/>
            </a:endParaRPr>
          </a:p>
        </p:txBody>
      </p:sp>
      <p:sp>
        <p:nvSpPr>
          <p:cNvPr id="17" name="object 17"/>
          <p:cNvSpPr txBox="1"/>
          <p:nvPr/>
        </p:nvSpPr>
        <p:spPr>
          <a:xfrm>
            <a:off x="2673208" y="4495834"/>
            <a:ext cx="5359400" cy="793750"/>
          </a:xfrm>
          <a:prstGeom prst="rect">
            <a:avLst/>
          </a:prstGeom>
        </p:spPr>
        <p:txBody>
          <a:bodyPr vert="horz" wrap="square" lIns="0" tIns="12700" rIns="0" bIns="0" rtlCol="0">
            <a:spAutoFit/>
          </a:bodyPr>
          <a:lstStyle/>
          <a:p>
            <a:pPr marL="12700">
              <a:lnSpc>
                <a:spcPct val="100000"/>
              </a:lnSpc>
              <a:spcBef>
                <a:spcPts val="100"/>
              </a:spcBef>
            </a:pPr>
            <a:r>
              <a:rPr sz="2100" b="1" spc="-10">
                <a:solidFill>
                  <a:srgbClr val="FFFFFF"/>
                </a:solidFill>
                <a:latin typeface="微软雅黑"/>
                <a:cs typeface="微软雅黑"/>
              </a:rPr>
              <a:t>定制化服务</a:t>
            </a:r>
            <a:endParaRPr sz="2100">
              <a:latin typeface="微软雅黑"/>
              <a:cs typeface="微软雅黑"/>
            </a:endParaRPr>
          </a:p>
          <a:p>
            <a:pPr marL="12700">
              <a:lnSpc>
                <a:spcPct val="100000"/>
              </a:lnSpc>
              <a:spcBef>
                <a:spcPts val="1730"/>
              </a:spcBef>
            </a:pPr>
            <a:r>
              <a:rPr sz="1500" spc="-5">
                <a:solidFill>
                  <a:srgbClr val="FFFFFF"/>
                </a:solidFill>
                <a:latin typeface="微软雅黑"/>
                <a:cs typeface="微软雅黑"/>
              </a:rPr>
              <a:t>为满足消费者的个性化需求，变色镜片的定制化服务逐渐兴起。</a:t>
            </a:r>
            <a:endParaRPr sz="1500">
              <a:latin typeface="微软雅黑"/>
              <a:cs typeface="微软雅黑"/>
            </a:endParaRPr>
          </a:p>
        </p:txBody>
      </p:sp>
      <p:sp>
        <p:nvSpPr>
          <p:cNvPr id="18" name="object 18"/>
          <p:cNvSpPr/>
          <p:nvPr/>
        </p:nvSpPr>
        <p:spPr>
          <a:xfrm>
            <a:off x="5885367" y="3055961"/>
            <a:ext cx="396240" cy="368300"/>
          </a:xfrm>
          <a:custGeom>
            <a:rect l="l" t="t" r="r" b="b"/>
            <a:pathLst>
              <a:path w="396239" h="368300">
                <a:moveTo>
                  <a:pt x="198133" y="157734"/>
                </a:moveTo>
                <a:lnTo>
                  <a:pt x="0" y="105155"/>
                </a:lnTo>
                <a:lnTo>
                  <a:pt x="0" y="52577"/>
                </a:lnTo>
                <a:lnTo>
                  <a:pt x="198133" y="0"/>
                </a:lnTo>
                <a:lnTo>
                  <a:pt x="396240" y="52577"/>
                </a:lnTo>
                <a:lnTo>
                  <a:pt x="396240" y="105155"/>
                </a:lnTo>
                <a:lnTo>
                  <a:pt x="198133" y="157734"/>
                </a:lnTo>
                <a:close/>
              </a:path>
              <a:path w="396239" h="368300">
                <a:moveTo>
                  <a:pt x="198133" y="262890"/>
                </a:moveTo>
                <a:lnTo>
                  <a:pt x="0" y="210311"/>
                </a:lnTo>
                <a:lnTo>
                  <a:pt x="0" y="157734"/>
                </a:lnTo>
                <a:lnTo>
                  <a:pt x="198133" y="210311"/>
                </a:lnTo>
                <a:lnTo>
                  <a:pt x="396240" y="210311"/>
                </a:lnTo>
                <a:lnTo>
                  <a:pt x="198133" y="262890"/>
                </a:lnTo>
                <a:close/>
              </a:path>
              <a:path w="396239" h="368300">
                <a:moveTo>
                  <a:pt x="396240" y="210311"/>
                </a:moveTo>
                <a:lnTo>
                  <a:pt x="198133" y="210311"/>
                </a:lnTo>
                <a:lnTo>
                  <a:pt x="396240" y="157734"/>
                </a:lnTo>
                <a:lnTo>
                  <a:pt x="396240" y="210311"/>
                </a:lnTo>
                <a:close/>
              </a:path>
              <a:path w="396239" h="368300">
                <a:moveTo>
                  <a:pt x="198133" y="368046"/>
                </a:moveTo>
                <a:lnTo>
                  <a:pt x="0" y="315467"/>
                </a:lnTo>
                <a:lnTo>
                  <a:pt x="0" y="262890"/>
                </a:lnTo>
                <a:lnTo>
                  <a:pt x="198133" y="315467"/>
                </a:lnTo>
                <a:lnTo>
                  <a:pt x="396240" y="315467"/>
                </a:lnTo>
                <a:lnTo>
                  <a:pt x="198133" y="368046"/>
                </a:lnTo>
                <a:close/>
              </a:path>
              <a:path w="396239" h="368300">
                <a:moveTo>
                  <a:pt x="396240" y="315467"/>
                </a:moveTo>
                <a:lnTo>
                  <a:pt x="198133" y="315467"/>
                </a:lnTo>
                <a:lnTo>
                  <a:pt x="396240" y="262890"/>
                </a:lnTo>
                <a:lnTo>
                  <a:pt x="396240" y="315467"/>
                </a:lnTo>
                <a:close/>
              </a:path>
            </a:pathLst>
          </a:custGeom>
          <a:solidFill>
            <a:srgbClr val="FFFFFF"/>
          </a:solidFill>
        </p:spPr>
        <p:txBody>
          <a:bodyPr wrap="square" lIns="0" tIns="0" rIns="0" bIns="0" rtlCol="0"/>
          <a:lstStyle/>
          <a:p/>
        </p:txBody>
      </p:sp>
      <p:grpSp>
        <p:nvGrpSpPr>
          <p:cNvPr id="19" name="object 19"/>
          <p:cNvGrpSpPr/>
          <p:nvPr/>
        </p:nvGrpSpPr>
        <p:grpSpPr>
          <a:xfrm>
            <a:off x="454963" y="331167"/>
            <a:ext cx="515620" cy="440055"/>
            <a:chOff x="454963" y="331167"/>
            <a:chExt cx="515620" cy="440055"/>
          </a:xfrm>
        </p:grpSpPr>
        <p:pic>
          <p:nvPicPr>
            <p:cNvPr id="20" name="object 20"/>
            <p:cNvPicPr/>
            <p:nvPr/>
          </p:nvPicPr>
          <p:blipFill>
            <a:blip r:embed="rId2"/>
            <a:stretch>
              <a:fillRect/>
            </a:stretch>
          </p:blipFill>
          <p:spPr>
            <a:xfrm>
              <a:off x="454963" y="331167"/>
              <a:ext cx="84147" cy="84146"/>
            </a:xfrm>
            <a:prstGeom prst="rect">
              <a:avLst/>
            </a:prstGeom>
          </p:spPr>
        </p:pic>
        <p:pic>
          <p:nvPicPr>
            <p:cNvPr id="21" name="object 21"/>
            <p:cNvPicPr/>
            <p:nvPr/>
          </p:nvPicPr>
          <p:blipFill>
            <a:blip r:embed="rId3"/>
            <a:stretch>
              <a:fillRect/>
            </a:stretch>
          </p:blipFill>
          <p:spPr>
            <a:xfrm>
              <a:off x="575049" y="337742"/>
              <a:ext cx="78137" cy="78136"/>
            </a:xfrm>
            <a:prstGeom prst="rect">
              <a:avLst/>
            </a:prstGeom>
          </p:spPr>
        </p:pic>
        <p:pic>
          <p:nvPicPr>
            <p:cNvPr id="22" name="object 22"/>
            <p:cNvPicPr/>
            <p:nvPr/>
          </p:nvPicPr>
          <p:blipFill>
            <a:blip r:embed="rId4"/>
            <a:stretch>
              <a:fillRect/>
            </a:stretch>
          </p:blipFill>
          <p:spPr>
            <a:xfrm>
              <a:off x="689124" y="339459"/>
              <a:ext cx="74704" cy="74703"/>
            </a:xfrm>
            <a:prstGeom prst="rect">
              <a:avLst/>
            </a:prstGeom>
          </p:spPr>
        </p:pic>
        <p:pic>
          <p:nvPicPr>
            <p:cNvPr id="23" name="object 23"/>
            <p:cNvPicPr/>
            <p:nvPr/>
          </p:nvPicPr>
          <p:blipFill>
            <a:blip r:embed="rId5"/>
            <a:stretch>
              <a:fillRect/>
            </a:stretch>
          </p:blipFill>
          <p:spPr>
            <a:xfrm>
              <a:off x="799767" y="348429"/>
              <a:ext cx="69238" cy="69237"/>
            </a:xfrm>
            <a:prstGeom prst="rect">
              <a:avLst/>
            </a:prstGeom>
          </p:spPr>
        </p:pic>
        <p:pic>
          <p:nvPicPr>
            <p:cNvPr id="24" name="object 24"/>
            <p:cNvPicPr/>
            <p:nvPr/>
          </p:nvPicPr>
          <p:blipFill>
            <a:blip r:embed="rId6"/>
            <a:stretch>
              <a:fillRect/>
            </a:stretch>
          </p:blipFill>
          <p:spPr>
            <a:xfrm>
              <a:off x="904944" y="344296"/>
              <a:ext cx="65594" cy="65593"/>
            </a:xfrm>
            <a:prstGeom prst="rect">
              <a:avLst/>
            </a:prstGeom>
          </p:spPr>
        </p:pic>
        <p:pic>
          <p:nvPicPr>
            <p:cNvPr id="25" name="object 25"/>
            <p:cNvPicPr/>
            <p:nvPr/>
          </p:nvPicPr>
          <p:blipFill>
            <a:blip r:embed="rId7"/>
            <a:stretch>
              <a:fillRect/>
            </a:stretch>
          </p:blipFill>
          <p:spPr>
            <a:xfrm>
              <a:off x="454963" y="448941"/>
              <a:ext cx="84147" cy="84146"/>
            </a:xfrm>
            <a:prstGeom prst="rect">
              <a:avLst/>
            </a:prstGeom>
          </p:spPr>
        </p:pic>
        <p:pic>
          <p:nvPicPr>
            <p:cNvPr id="26" name="object 26"/>
            <p:cNvPicPr/>
            <p:nvPr/>
          </p:nvPicPr>
          <p:blipFill>
            <a:blip r:embed="rId4"/>
            <a:stretch>
              <a:fillRect/>
            </a:stretch>
          </p:blipFill>
          <p:spPr>
            <a:xfrm>
              <a:off x="689124" y="457232"/>
              <a:ext cx="74703" cy="74704"/>
            </a:xfrm>
            <a:prstGeom prst="rect">
              <a:avLst/>
            </a:prstGeom>
          </p:spPr>
        </p:pic>
        <p:pic>
          <p:nvPicPr>
            <p:cNvPr id="27" name="object 27"/>
            <p:cNvPicPr/>
            <p:nvPr/>
          </p:nvPicPr>
          <p:blipFill>
            <a:blip r:embed="rId3"/>
            <a:stretch>
              <a:fillRect/>
            </a:stretch>
          </p:blipFill>
          <p:spPr>
            <a:xfrm>
              <a:off x="575049" y="455516"/>
              <a:ext cx="78137" cy="78136"/>
            </a:xfrm>
            <a:prstGeom prst="rect">
              <a:avLst/>
            </a:prstGeom>
          </p:spPr>
        </p:pic>
        <p:pic>
          <p:nvPicPr>
            <p:cNvPr id="28" name="object 28"/>
            <p:cNvPicPr/>
            <p:nvPr/>
          </p:nvPicPr>
          <p:blipFill>
            <a:blip r:embed="rId8"/>
            <a:stretch>
              <a:fillRect/>
            </a:stretch>
          </p:blipFill>
          <p:spPr>
            <a:xfrm>
              <a:off x="799767" y="466202"/>
              <a:ext cx="69237" cy="69237"/>
            </a:xfrm>
            <a:prstGeom prst="rect">
              <a:avLst/>
            </a:prstGeom>
          </p:spPr>
        </p:pic>
        <p:pic>
          <p:nvPicPr>
            <p:cNvPr id="29" name="object 29"/>
            <p:cNvPicPr/>
            <p:nvPr/>
          </p:nvPicPr>
          <p:blipFill>
            <a:blip r:embed="rId6"/>
            <a:stretch>
              <a:fillRect/>
            </a:stretch>
          </p:blipFill>
          <p:spPr>
            <a:xfrm>
              <a:off x="904944" y="462069"/>
              <a:ext cx="65594" cy="65594"/>
            </a:xfrm>
            <a:prstGeom prst="rect">
              <a:avLst/>
            </a:prstGeom>
          </p:spPr>
        </p:pic>
        <p:pic>
          <p:nvPicPr>
            <p:cNvPr id="30" name="object 30"/>
            <p:cNvPicPr/>
            <p:nvPr/>
          </p:nvPicPr>
          <p:blipFill>
            <a:blip r:embed="rId7"/>
            <a:stretch>
              <a:fillRect/>
            </a:stretch>
          </p:blipFill>
          <p:spPr>
            <a:xfrm>
              <a:off x="454963" y="566714"/>
              <a:ext cx="84147" cy="84146"/>
            </a:xfrm>
            <a:prstGeom prst="rect">
              <a:avLst/>
            </a:prstGeom>
          </p:spPr>
        </p:pic>
        <p:pic>
          <p:nvPicPr>
            <p:cNvPr id="31" name="object 31"/>
            <p:cNvPicPr/>
            <p:nvPr/>
          </p:nvPicPr>
          <p:blipFill>
            <a:blip r:embed="rId9"/>
            <a:stretch>
              <a:fillRect/>
            </a:stretch>
          </p:blipFill>
          <p:spPr>
            <a:xfrm>
              <a:off x="575049" y="573290"/>
              <a:ext cx="78137" cy="78136"/>
            </a:xfrm>
            <a:prstGeom prst="rect">
              <a:avLst/>
            </a:prstGeom>
          </p:spPr>
        </p:pic>
        <p:pic>
          <p:nvPicPr>
            <p:cNvPr id="32" name="object 32"/>
            <p:cNvPicPr/>
            <p:nvPr/>
          </p:nvPicPr>
          <p:blipFill>
            <a:blip r:embed="rId10"/>
            <a:stretch>
              <a:fillRect/>
            </a:stretch>
          </p:blipFill>
          <p:spPr>
            <a:xfrm>
              <a:off x="689124" y="575006"/>
              <a:ext cx="74703" cy="74704"/>
            </a:xfrm>
            <a:prstGeom prst="rect">
              <a:avLst/>
            </a:prstGeom>
          </p:spPr>
        </p:pic>
        <p:pic>
          <p:nvPicPr>
            <p:cNvPr id="33" name="object 33"/>
            <p:cNvPicPr/>
            <p:nvPr/>
          </p:nvPicPr>
          <p:blipFill>
            <a:blip r:embed="rId8"/>
            <a:stretch>
              <a:fillRect/>
            </a:stretch>
          </p:blipFill>
          <p:spPr>
            <a:xfrm>
              <a:off x="799767" y="583976"/>
              <a:ext cx="69237" cy="69237"/>
            </a:xfrm>
            <a:prstGeom prst="rect">
              <a:avLst/>
            </a:prstGeom>
          </p:spPr>
        </p:pic>
        <p:pic>
          <p:nvPicPr>
            <p:cNvPr id="34" name="object 34"/>
            <p:cNvPicPr/>
            <p:nvPr/>
          </p:nvPicPr>
          <p:blipFill>
            <a:blip r:embed="rId6"/>
            <a:stretch>
              <a:fillRect/>
            </a:stretch>
          </p:blipFill>
          <p:spPr>
            <a:xfrm>
              <a:off x="904944" y="579843"/>
              <a:ext cx="65594" cy="65594"/>
            </a:xfrm>
            <a:prstGeom prst="rect">
              <a:avLst/>
            </a:prstGeom>
          </p:spPr>
        </p:pic>
        <p:pic>
          <p:nvPicPr>
            <p:cNvPr id="35" name="object 35"/>
            <p:cNvPicPr/>
            <p:nvPr/>
          </p:nvPicPr>
          <p:blipFill>
            <a:blip r:embed="rId2"/>
            <a:stretch>
              <a:fillRect/>
            </a:stretch>
          </p:blipFill>
          <p:spPr>
            <a:xfrm>
              <a:off x="454963" y="684488"/>
              <a:ext cx="84147" cy="84146"/>
            </a:xfrm>
            <a:prstGeom prst="rect">
              <a:avLst/>
            </a:prstGeom>
          </p:spPr>
        </p:pic>
        <p:pic>
          <p:nvPicPr>
            <p:cNvPr id="36" name="object 36"/>
            <p:cNvPicPr/>
            <p:nvPr/>
          </p:nvPicPr>
          <p:blipFill>
            <a:blip r:embed="rId9"/>
            <a:stretch>
              <a:fillRect/>
            </a:stretch>
          </p:blipFill>
          <p:spPr>
            <a:xfrm>
              <a:off x="575049" y="691063"/>
              <a:ext cx="78137" cy="78136"/>
            </a:xfrm>
            <a:prstGeom prst="rect">
              <a:avLst/>
            </a:prstGeom>
          </p:spPr>
        </p:pic>
        <p:pic>
          <p:nvPicPr>
            <p:cNvPr id="37" name="object 37"/>
            <p:cNvPicPr/>
            <p:nvPr/>
          </p:nvPicPr>
          <p:blipFill>
            <a:blip r:embed="rId4"/>
            <a:stretch>
              <a:fillRect/>
            </a:stretch>
          </p:blipFill>
          <p:spPr>
            <a:xfrm>
              <a:off x="689124" y="692780"/>
              <a:ext cx="74703" cy="74704"/>
            </a:xfrm>
            <a:prstGeom prst="rect">
              <a:avLst/>
            </a:prstGeom>
          </p:spPr>
        </p:pic>
        <p:pic>
          <p:nvPicPr>
            <p:cNvPr id="38" name="object 38"/>
            <p:cNvPicPr/>
            <p:nvPr/>
          </p:nvPicPr>
          <p:blipFill>
            <a:blip r:embed="rId5"/>
            <a:stretch>
              <a:fillRect/>
            </a:stretch>
          </p:blipFill>
          <p:spPr>
            <a:xfrm>
              <a:off x="799767" y="701750"/>
              <a:ext cx="69237" cy="69237"/>
            </a:xfrm>
            <a:prstGeom prst="rect">
              <a:avLst/>
            </a:prstGeom>
          </p:spPr>
        </p:pic>
        <p:pic>
          <p:nvPicPr>
            <p:cNvPr id="39" name="object 39"/>
            <p:cNvPicPr/>
            <p:nvPr/>
          </p:nvPicPr>
          <p:blipFill>
            <a:blip r:embed="rId6"/>
            <a:stretch>
              <a:fillRect/>
            </a:stretch>
          </p:blipFill>
          <p:spPr>
            <a:xfrm>
              <a:off x="904944" y="697617"/>
              <a:ext cx="65594" cy="65594"/>
            </a:xfrm>
            <a:prstGeom prst="rect">
              <a:avLst/>
            </a:prstGeom>
          </p:spPr>
        </p:pic>
      </p:grpSp>
      <p:sp>
        <p:nvSpPr>
          <p:cNvPr id="40" name="object 40"/>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市场需求与消费趋势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77634" y="2786883"/>
            <a:ext cx="6597650" cy="814069"/>
          </a:xfrm>
          <a:prstGeom prst="rect">
            <a:avLst/>
          </a:prstGeom>
        </p:spPr>
        <p:txBody>
          <a:bodyPr vert="horz" wrap="square" lIns="0" tIns="15875" rIns="0" bIns="0" rtlCol="0">
            <a:spAutoFit/>
          </a:bodyPr>
          <a:lstStyle/>
          <a:p>
            <a:pPr marL="12700">
              <a:lnSpc>
                <a:spcPct val="100000"/>
              </a:lnSpc>
              <a:spcBef>
                <a:spcPts val="125"/>
              </a:spcBef>
            </a:pPr>
            <a:r>
              <a:rPr sz="5150" spc="-5">
                <a:solidFill>
                  <a:srgbClr val="FFFFFF"/>
                </a:solidFill>
              </a:rPr>
              <a:t>产业链结构与竞争格局</a:t>
            </a:r>
            <a:endParaRPr sz="5150"/>
          </a:p>
        </p:txBody>
      </p:sp>
      <p:sp>
        <p:nvSpPr>
          <p:cNvPr id="3" name="object 3"/>
          <p:cNvSpPr txBox="1"/>
          <p:nvPr/>
        </p:nvSpPr>
        <p:spPr>
          <a:xfrm>
            <a:off x="866642" y="1411837"/>
            <a:ext cx="929005" cy="905510"/>
          </a:xfrm>
          <a:prstGeom prst="rect">
            <a:avLst/>
          </a:prstGeom>
        </p:spPr>
        <p:txBody>
          <a:bodyPr vert="horz" wrap="square" lIns="0" tIns="15875" rIns="0" bIns="0" rtlCol="0">
            <a:spAutoFit/>
          </a:bodyPr>
          <a:lstStyle/>
          <a:p>
            <a:pPr marL="12700">
              <a:lnSpc>
                <a:spcPct val="100000"/>
              </a:lnSpc>
              <a:spcBef>
                <a:spcPts val="125"/>
              </a:spcBef>
            </a:pPr>
            <a:r>
              <a:rPr sz="5750" b="1" spc="-25">
                <a:solidFill>
                  <a:srgbClr val="FFFFFF"/>
                </a:solidFill>
                <a:latin typeface="微软雅黑"/>
                <a:cs typeface="微软雅黑"/>
              </a:rPr>
              <a:t>02</a:t>
            </a:r>
            <a:endParaRPr sz="5750">
              <a:latin typeface="微软雅黑"/>
              <a:cs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521501" y="2788638"/>
            <a:ext cx="3296920" cy="3250565"/>
            <a:chOff x="4521501" y="2788638"/>
            <a:chExt cx="3296920" cy="3250565"/>
          </a:xfrm>
        </p:grpSpPr>
        <p:sp>
          <p:nvSpPr>
            <p:cNvPr id="3" name="object 3"/>
            <p:cNvSpPr/>
            <p:nvPr/>
          </p:nvSpPr>
          <p:spPr>
            <a:xfrm>
              <a:off x="4778781" y="3346401"/>
              <a:ext cx="2702560" cy="2692400"/>
            </a:xfrm>
            <a:custGeom>
              <a:rect l="l" t="t" r="r" b="b"/>
              <a:pathLst>
                <a:path w="2702559" h="2692400">
                  <a:moveTo>
                    <a:pt x="1542427" y="12700"/>
                  </a:moveTo>
                  <a:lnTo>
                    <a:pt x="1160087" y="12700"/>
                  </a:lnTo>
                  <a:lnTo>
                    <a:pt x="1207179" y="0"/>
                  </a:lnTo>
                  <a:lnTo>
                    <a:pt x="1495335" y="0"/>
                  </a:lnTo>
                  <a:lnTo>
                    <a:pt x="1542427" y="12700"/>
                  </a:lnTo>
                  <a:close/>
                </a:path>
                <a:path w="2702559" h="2692400">
                  <a:moveTo>
                    <a:pt x="1589005" y="2679700"/>
                  </a:moveTo>
                  <a:lnTo>
                    <a:pt x="1113509" y="2679700"/>
                  </a:lnTo>
                  <a:lnTo>
                    <a:pt x="1022015" y="2654300"/>
                  </a:lnTo>
                  <a:lnTo>
                    <a:pt x="846464" y="2603500"/>
                  </a:lnTo>
                  <a:lnTo>
                    <a:pt x="804292" y="2578100"/>
                  </a:lnTo>
                  <a:lnTo>
                    <a:pt x="762864" y="2565400"/>
                  </a:lnTo>
                  <a:lnTo>
                    <a:pt x="722209" y="2540000"/>
                  </a:lnTo>
                  <a:lnTo>
                    <a:pt x="682354" y="2514600"/>
                  </a:lnTo>
                  <a:lnTo>
                    <a:pt x="643328" y="2501900"/>
                  </a:lnTo>
                  <a:lnTo>
                    <a:pt x="605161" y="2476500"/>
                  </a:lnTo>
                  <a:lnTo>
                    <a:pt x="567880" y="2451100"/>
                  </a:lnTo>
                  <a:lnTo>
                    <a:pt x="531514" y="2413000"/>
                  </a:lnTo>
                  <a:lnTo>
                    <a:pt x="496092" y="2387600"/>
                  </a:lnTo>
                  <a:lnTo>
                    <a:pt x="461642" y="2362200"/>
                  </a:lnTo>
                  <a:lnTo>
                    <a:pt x="428193" y="2336800"/>
                  </a:lnTo>
                  <a:lnTo>
                    <a:pt x="395774" y="2298700"/>
                  </a:lnTo>
                  <a:lnTo>
                    <a:pt x="364413" y="2273300"/>
                  </a:lnTo>
                  <a:lnTo>
                    <a:pt x="334138" y="2235200"/>
                  </a:lnTo>
                  <a:lnTo>
                    <a:pt x="304978" y="2197100"/>
                  </a:lnTo>
                  <a:lnTo>
                    <a:pt x="276963" y="2159000"/>
                  </a:lnTo>
                  <a:lnTo>
                    <a:pt x="250119" y="2133600"/>
                  </a:lnTo>
                  <a:lnTo>
                    <a:pt x="224477" y="2095500"/>
                  </a:lnTo>
                  <a:lnTo>
                    <a:pt x="200064" y="2057400"/>
                  </a:lnTo>
                  <a:lnTo>
                    <a:pt x="176909" y="2019300"/>
                  </a:lnTo>
                  <a:lnTo>
                    <a:pt x="155041" y="1968500"/>
                  </a:lnTo>
                  <a:lnTo>
                    <a:pt x="134489" y="1930400"/>
                  </a:lnTo>
                  <a:lnTo>
                    <a:pt x="115280" y="1892300"/>
                  </a:lnTo>
                  <a:lnTo>
                    <a:pt x="97443" y="1854200"/>
                  </a:lnTo>
                  <a:lnTo>
                    <a:pt x="81008" y="1803400"/>
                  </a:lnTo>
                  <a:lnTo>
                    <a:pt x="66002" y="1765300"/>
                  </a:lnTo>
                  <a:lnTo>
                    <a:pt x="52455" y="1714500"/>
                  </a:lnTo>
                  <a:lnTo>
                    <a:pt x="40394" y="1676400"/>
                  </a:lnTo>
                  <a:lnTo>
                    <a:pt x="29849" y="1625600"/>
                  </a:lnTo>
                  <a:lnTo>
                    <a:pt x="20847" y="1587500"/>
                  </a:lnTo>
                  <a:lnTo>
                    <a:pt x="13418" y="1536700"/>
                  </a:lnTo>
                  <a:lnTo>
                    <a:pt x="7590" y="1485900"/>
                  </a:lnTo>
                  <a:lnTo>
                    <a:pt x="3392" y="1435100"/>
                  </a:lnTo>
                  <a:lnTo>
                    <a:pt x="852" y="1397000"/>
                  </a:lnTo>
                  <a:lnTo>
                    <a:pt x="0" y="1346200"/>
                  </a:lnTo>
                  <a:lnTo>
                    <a:pt x="856" y="1295400"/>
                  </a:lnTo>
                  <a:lnTo>
                    <a:pt x="3395" y="1244600"/>
                  </a:lnTo>
                  <a:lnTo>
                    <a:pt x="7593" y="1206500"/>
                  </a:lnTo>
                  <a:lnTo>
                    <a:pt x="13421" y="1155700"/>
                  </a:lnTo>
                  <a:lnTo>
                    <a:pt x="20850" y="1104900"/>
                  </a:lnTo>
                  <a:lnTo>
                    <a:pt x="29851" y="1066800"/>
                  </a:lnTo>
                  <a:lnTo>
                    <a:pt x="40397" y="1016000"/>
                  </a:lnTo>
                  <a:lnTo>
                    <a:pt x="52457" y="965200"/>
                  </a:lnTo>
                  <a:lnTo>
                    <a:pt x="66005" y="927100"/>
                  </a:lnTo>
                  <a:lnTo>
                    <a:pt x="81011" y="889000"/>
                  </a:lnTo>
                  <a:lnTo>
                    <a:pt x="97446" y="838200"/>
                  </a:lnTo>
                  <a:lnTo>
                    <a:pt x="115282" y="800100"/>
                  </a:lnTo>
                  <a:lnTo>
                    <a:pt x="134491" y="762000"/>
                  </a:lnTo>
                  <a:lnTo>
                    <a:pt x="155044" y="711200"/>
                  </a:lnTo>
                  <a:lnTo>
                    <a:pt x="176912" y="673100"/>
                  </a:lnTo>
                  <a:lnTo>
                    <a:pt x="200066" y="635000"/>
                  </a:lnTo>
                  <a:lnTo>
                    <a:pt x="224479" y="596900"/>
                  </a:lnTo>
                  <a:lnTo>
                    <a:pt x="250122" y="558800"/>
                  </a:lnTo>
                  <a:lnTo>
                    <a:pt x="276965" y="520700"/>
                  </a:lnTo>
                  <a:lnTo>
                    <a:pt x="304980" y="495300"/>
                  </a:lnTo>
                  <a:lnTo>
                    <a:pt x="334140" y="457200"/>
                  </a:lnTo>
                  <a:lnTo>
                    <a:pt x="364415" y="419100"/>
                  </a:lnTo>
                  <a:lnTo>
                    <a:pt x="395776" y="393700"/>
                  </a:lnTo>
                  <a:lnTo>
                    <a:pt x="428195" y="355600"/>
                  </a:lnTo>
                  <a:lnTo>
                    <a:pt x="461644" y="330200"/>
                  </a:lnTo>
                  <a:lnTo>
                    <a:pt x="496094" y="304800"/>
                  </a:lnTo>
                  <a:lnTo>
                    <a:pt x="531516" y="266700"/>
                  </a:lnTo>
                  <a:lnTo>
                    <a:pt x="567882" y="241300"/>
                  </a:lnTo>
                  <a:lnTo>
                    <a:pt x="605163" y="215900"/>
                  </a:lnTo>
                  <a:lnTo>
                    <a:pt x="643330" y="190500"/>
                  </a:lnTo>
                  <a:lnTo>
                    <a:pt x="682356" y="165100"/>
                  </a:lnTo>
                  <a:lnTo>
                    <a:pt x="722210" y="152400"/>
                  </a:lnTo>
                  <a:lnTo>
                    <a:pt x="762866" y="127000"/>
                  </a:lnTo>
                  <a:lnTo>
                    <a:pt x="804294" y="114300"/>
                  </a:lnTo>
                  <a:lnTo>
                    <a:pt x="846465" y="88900"/>
                  </a:lnTo>
                  <a:lnTo>
                    <a:pt x="932925" y="63500"/>
                  </a:lnTo>
                  <a:lnTo>
                    <a:pt x="1113511" y="12700"/>
                  </a:lnTo>
                  <a:lnTo>
                    <a:pt x="1589004" y="12700"/>
                  </a:lnTo>
                  <a:lnTo>
                    <a:pt x="1769589" y="63500"/>
                  </a:lnTo>
                  <a:lnTo>
                    <a:pt x="1856049" y="88900"/>
                  </a:lnTo>
                  <a:lnTo>
                    <a:pt x="1898221" y="114300"/>
                  </a:lnTo>
                  <a:lnTo>
                    <a:pt x="1939649" y="127000"/>
                  </a:lnTo>
                  <a:lnTo>
                    <a:pt x="1980304" y="152400"/>
                  </a:lnTo>
                  <a:lnTo>
                    <a:pt x="2020159" y="165100"/>
                  </a:lnTo>
                  <a:lnTo>
                    <a:pt x="1209623" y="165100"/>
                  </a:lnTo>
                  <a:lnTo>
                    <a:pt x="1163462" y="177800"/>
                  </a:lnTo>
                  <a:lnTo>
                    <a:pt x="1117886" y="177800"/>
                  </a:lnTo>
                  <a:lnTo>
                    <a:pt x="942133" y="228600"/>
                  </a:lnTo>
                  <a:lnTo>
                    <a:pt x="900011" y="254000"/>
                  </a:lnTo>
                  <a:lnTo>
                    <a:pt x="818191" y="279400"/>
                  </a:lnTo>
                  <a:lnTo>
                    <a:pt x="778565" y="304800"/>
                  </a:lnTo>
                  <a:lnTo>
                    <a:pt x="739843" y="330200"/>
                  </a:lnTo>
                  <a:lnTo>
                    <a:pt x="702059" y="355600"/>
                  </a:lnTo>
                  <a:lnTo>
                    <a:pt x="665250" y="381000"/>
                  </a:lnTo>
                  <a:lnTo>
                    <a:pt x="629450" y="406400"/>
                  </a:lnTo>
                  <a:lnTo>
                    <a:pt x="594695" y="431800"/>
                  </a:lnTo>
                  <a:lnTo>
                    <a:pt x="561020" y="457200"/>
                  </a:lnTo>
                  <a:lnTo>
                    <a:pt x="528461" y="495300"/>
                  </a:lnTo>
                  <a:lnTo>
                    <a:pt x="497054" y="520700"/>
                  </a:lnTo>
                  <a:lnTo>
                    <a:pt x="466833" y="558800"/>
                  </a:lnTo>
                  <a:lnTo>
                    <a:pt x="437834" y="584200"/>
                  </a:lnTo>
                  <a:lnTo>
                    <a:pt x="410093" y="622300"/>
                  </a:lnTo>
                  <a:lnTo>
                    <a:pt x="383645" y="660400"/>
                  </a:lnTo>
                  <a:lnTo>
                    <a:pt x="358525" y="698500"/>
                  </a:lnTo>
                  <a:lnTo>
                    <a:pt x="334769" y="736600"/>
                  </a:lnTo>
                  <a:lnTo>
                    <a:pt x="312413" y="774700"/>
                  </a:lnTo>
                  <a:lnTo>
                    <a:pt x="291491" y="812800"/>
                  </a:lnTo>
                  <a:lnTo>
                    <a:pt x="272039" y="850900"/>
                  </a:lnTo>
                  <a:lnTo>
                    <a:pt x="254093" y="889000"/>
                  </a:lnTo>
                  <a:lnTo>
                    <a:pt x="237688" y="939800"/>
                  </a:lnTo>
                  <a:lnTo>
                    <a:pt x="222859" y="977900"/>
                  </a:lnTo>
                  <a:lnTo>
                    <a:pt x="209643" y="1016000"/>
                  </a:lnTo>
                  <a:lnTo>
                    <a:pt x="198073" y="1066800"/>
                  </a:lnTo>
                  <a:lnTo>
                    <a:pt x="188186" y="1117600"/>
                  </a:lnTo>
                  <a:lnTo>
                    <a:pt x="180018" y="1155700"/>
                  </a:lnTo>
                  <a:lnTo>
                    <a:pt x="173603" y="1206500"/>
                  </a:lnTo>
                  <a:lnTo>
                    <a:pt x="168977" y="1244600"/>
                  </a:lnTo>
                  <a:lnTo>
                    <a:pt x="166175" y="1295400"/>
                  </a:lnTo>
                  <a:lnTo>
                    <a:pt x="165235" y="1346200"/>
                  </a:lnTo>
                  <a:lnTo>
                    <a:pt x="166177" y="1397000"/>
                  </a:lnTo>
                  <a:lnTo>
                    <a:pt x="168979" y="1435100"/>
                  </a:lnTo>
                  <a:lnTo>
                    <a:pt x="173605" y="1485900"/>
                  </a:lnTo>
                  <a:lnTo>
                    <a:pt x="180020" y="1536700"/>
                  </a:lnTo>
                  <a:lnTo>
                    <a:pt x="188188" y="1574800"/>
                  </a:lnTo>
                  <a:lnTo>
                    <a:pt x="198075" y="1625600"/>
                  </a:lnTo>
                  <a:lnTo>
                    <a:pt x="209645" y="1663700"/>
                  </a:lnTo>
                  <a:lnTo>
                    <a:pt x="222862" y="1714500"/>
                  </a:lnTo>
                  <a:lnTo>
                    <a:pt x="237691" y="1752600"/>
                  </a:lnTo>
                  <a:lnTo>
                    <a:pt x="254096" y="1790700"/>
                  </a:lnTo>
                  <a:lnTo>
                    <a:pt x="272042" y="1841500"/>
                  </a:lnTo>
                  <a:lnTo>
                    <a:pt x="291494" y="1879600"/>
                  </a:lnTo>
                  <a:lnTo>
                    <a:pt x="312415" y="1917700"/>
                  </a:lnTo>
                  <a:lnTo>
                    <a:pt x="334772" y="1955800"/>
                  </a:lnTo>
                  <a:lnTo>
                    <a:pt x="358528" y="1993900"/>
                  </a:lnTo>
                  <a:lnTo>
                    <a:pt x="383648" y="2032000"/>
                  </a:lnTo>
                  <a:lnTo>
                    <a:pt x="410096" y="2070100"/>
                  </a:lnTo>
                  <a:lnTo>
                    <a:pt x="437837" y="2095500"/>
                  </a:lnTo>
                  <a:lnTo>
                    <a:pt x="466836" y="2133600"/>
                  </a:lnTo>
                  <a:lnTo>
                    <a:pt x="497057" y="2171700"/>
                  </a:lnTo>
                  <a:lnTo>
                    <a:pt x="528464" y="2197100"/>
                  </a:lnTo>
                  <a:lnTo>
                    <a:pt x="561023" y="2235200"/>
                  </a:lnTo>
                  <a:lnTo>
                    <a:pt x="594698" y="2260600"/>
                  </a:lnTo>
                  <a:lnTo>
                    <a:pt x="629453" y="2286000"/>
                  </a:lnTo>
                  <a:lnTo>
                    <a:pt x="665253" y="2311400"/>
                  </a:lnTo>
                  <a:lnTo>
                    <a:pt x="702062" y="2336800"/>
                  </a:lnTo>
                  <a:lnTo>
                    <a:pt x="739846" y="2362200"/>
                  </a:lnTo>
                  <a:lnTo>
                    <a:pt x="778569" y="2387600"/>
                  </a:lnTo>
                  <a:lnTo>
                    <a:pt x="818194" y="2400300"/>
                  </a:lnTo>
                  <a:lnTo>
                    <a:pt x="858688" y="2425700"/>
                  </a:lnTo>
                  <a:lnTo>
                    <a:pt x="900014" y="2438400"/>
                  </a:lnTo>
                  <a:lnTo>
                    <a:pt x="942137" y="2463800"/>
                  </a:lnTo>
                  <a:lnTo>
                    <a:pt x="1072933" y="2501900"/>
                  </a:lnTo>
                  <a:lnTo>
                    <a:pt x="1117890" y="2501900"/>
                  </a:lnTo>
                  <a:lnTo>
                    <a:pt x="1209627" y="2527300"/>
                  </a:lnTo>
                  <a:lnTo>
                    <a:pt x="2000232" y="2527300"/>
                  </a:lnTo>
                  <a:lnTo>
                    <a:pt x="1980305" y="2540000"/>
                  </a:lnTo>
                  <a:lnTo>
                    <a:pt x="1939649" y="2565400"/>
                  </a:lnTo>
                  <a:lnTo>
                    <a:pt x="1898221" y="2578100"/>
                  </a:lnTo>
                  <a:lnTo>
                    <a:pt x="1856050" y="2603500"/>
                  </a:lnTo>
                  <a:lnTo>
                    <a:pt x="1680499" y="2654300"/>
                  </a:lnTo>
                  <a:lnTo>
                    <a:pt x="1589005" y="2679700"/>
                  </a:lnTo>
                  <a:close/>
                </a:path>
                <a:path w="2702559" h="2692400">
                  <a:moveTo>
                    <a:pt x="2000232" y="2527300"/>
                  </a:moveTo>
                  <a:lnTo>
                    <a:pt x="1492895" y="2527300"/>
                  </a:lnTo>
                  <a:lnTo>
                    <a:pt x="1584632" y="2501900"/>
                  </a:lnTo>
                  <a:lnTo>
                    <a:pt x="1629588" y="2501900"/>
                  </a:lnTo>
                  <a:lnTo>
                    <a:pt x="1760385" y="2463800"/>
                  </a:lnTo>
                  <a:lnTo>
                    <a:pt x="1802508" y="2438400"/>
                  </a:lnTo>
                  <a:lnTo>
                    <a:pt x="1843833" y="2425700"/>
                  </a:lnTo>
                  <a:lnTo>
                    <a:pt x="1884327" y="2400300"/>
                  </a:lnTo>
                  <a:lnTo>
                    <a:pt x="1923953" y="2387600"/>
                  </a:lnTo>
                  <a:lnTo>
                    <a:pt x="1962675" y="2362200"/>
                  </a:lnTo>
                  <a:lnTo>
                    <a:pt x="2000459" y="2336800"/>
                  </a:lnTo>
                  <a:lnTo>
                    <a:pt x="2037268" y="2311400"/>
                  </a:lnTo>
                  <a:lnTo>
                    <a:pt x="2073069" y="2286000"/>
                  </a:lnTo>
                  <a:lnTo>
                    <a:pt x="2107824" y="2260600"/>
                  </a:lnTo>
                  <a:lnTo>
                    <a:pt x="2141498" y="2235200"/>
                  </a:lnTo>
                  <a:lnTo>
                    <a:pt x="2174057" y="2197100"/>
                  </a:lnTo>
                  <a:lnTo>
                    <a:pt x="2205465" y="2171700"/>
                  </a:lnTo>
                  <a:lnTo>
                    <a:pt x="2235685" y="2133600"/>
                  </a:lnTo>
                  <a:lnTo>
                    <a:pt x="2264684" y="2095500"/>
                  </a:lnTo>
                  <a:lnTo>
                    <a:pt x="2292425" y="2070100"/>
                  </a:lnTo>
                  <a:lnTo>
                    <a:pt x="2318873" y="2032000"/>
                  </a:lnTo>
                  <a:lnTo>
                    <a:pt x="2343993" y="1993900"/>
                  </a:lnTo>
                  <a:lnTo>
                    <a:pt x="2367749" y="1955800"/>
                  </a:lnTo>
                  <a:lnTo>
                    <a:pt x="2390106" y="1917700"/>
                  </a:lnTo>
                  <a:lnTo>
                    <a:pt x="2411028" y="1879600"/>
                  </a:lnTo>
                  <a:lnTo>
                    <a:pt x="2430479" y="1841500"/>
                  </a:lnTo>
                  <a:lnTo>
                    <a:pt x="2448425" y="1790700"/>
                  </a:lnTo>
                  <a:lnTo>
                    <a:pt x="2464831" y="1752600"/>
                  </a:lnTo>
                  <a:lnTo>
                    <a:pt x="2479659" y="1714500"/>
                  </a:lnTo>
                  <a:lnTo>
                    <a:pt x="2492876" y="1663700"/>
                  </a:lnTo>
                  <a:lnTo>
                    <a:pt x="2504446" y="1625600"/>
                  </a:lnTo>
                  <a:lnTo>
                    <a:pt x="2514333" y="1574800"/>
                  </a:lnTo>
                  <a:lnTo>
                    <a:pt x="2522501" y="1536700"/>
                  </a:lnTo>
                  <a:lnTo>
                    <a:pt x="2528916" y="1485900"/>
                  </a:lnTo>
                  <a:lnTo>
                    <a:pt x="2533542" y="1435100"/>
                  </a:lnTo>
                  <a:lnTo>
                    <a:pt x="2536344" y="1397000"/>
                  </a:lnTo>
                  <a:lnTo>
                    <a:pt x="2537285" y="1346200"/>
                  </a:lnTo>
                  <a:lnTo>
                    <a:pt x="2536343" y="1295400"/>
                  </a:lnTo>
                  <a:lnTo>
                    <a:pt x="2533542" y="1244600"/>
                  </a:lnTo>
                  <a:lnTo>
                    <a:pt x="2528915" y="1206500"/>
                  </a:lnTo>
                  <a:lnTo>
                    <a:pt x="2522500" y="1155700"/>
                  </a:lnTo>
                  <a:lnTo>
                    <a:pt x="2514332" y="1117600"/>
                  </a:lnTo>
                  <a:lnTo>
                    <a:pt x="2504445" y="1066800"/>
                  </a:lnTo>
                  <a:lnTo>
                    <a:pt x="2492875" y="1016000"/>
                  </a:lnTo>
                  <a:lnTo>
                    <a:pt x="2479658" y="977900"/>
                  </a:lnTo>
                  <a:lnTo>
                    <a:pt x="2464830" y="939800"/>
                  </a:lnTo>
                  <a:lnTo>
                    <a:pt x="2448425" y="889000"/>
                  </a:lnTo>
                  <a:lnTo>
                    <a:pt x="2430478" y="850900"/>
                  </a:lnTo>
                  <a:lnTo>
                    <a:pt x="2411027" y="812800"/>
                  </a:lnTo>
                  <a:lnTo>
                    <a:pt x="2390105" y="774700"/>
                  </a:lnTo>
                  <a:lnTo>
                    <a:pt x="2367748" y="736600"/>
                  </a:lnTo>
                  <a:lnTo>
                    <a:pt x="2343992" y="698500"/>
                  </a:lnTo>
                  <a:lnTo>
                    <a:pt x="2318873" y="660400"/>
                  </a:lnTo>
                  <a:lnTo>
                    <a:pt x="2292425" y="622300"/>
                  </a:lnTo>
                  <a:lnTo>
                    <a:pt x="2264683" y="584200"/>
                  </a:lnTo>
                  <a:lnTo>
                    <a:pt x="2235685" y="558800"/>
                  </a:lnTo>
                  <a:lnTo>
                    <a:pt x="2205464" y="520700"/>
                  </a:lnTo>
                  <a:lnTo>
                    <a:pt x="2174056" y="495300"/>
                  </a:lnTo>
                  <a:lnTo>
                    <a:pt x="2141497" y="457200"/>
                  </a:lnTo>
                  <a:lnTo>
                    <a:pt x="2107823" y="431800"/>
                  </a:lnTo>
                  <a:lnTo>
                    <a:pt x="2073068" y="406400"/>
                  </a:lnTo>
                  <a:lnTo>
                    <a:pt x="2037268" y="381000"/>
                  </a:lnTo>
                  <a:lnTo>
                    <a:pt x="2000458" y="355600"/>
                  </a:lnTo>
                  <a:lnTo>
                    <a:pt x="1962674" y="330200"/>
                  </a:lnTo>
                  <a:lnTo>
                    <a:pt x="1923952" y="304800"/>
                  </a:lnTo>
                  <a:lnTo>
                    <a:pt x="1884326" y="279400"/>
                  </a:lnTo>
                  <a:lnTo>
                    <a:pt x="1802507" y="254000"/>
                  </a:lnTo>
                  <a:lnTo>
                    <a:pt x="1760384" y="228600"/>
                  </a:lnTo>
                  <a:lnTo>
                    <a:pt x="1584631" y="177800"/>
                  </a:lnTo>
                  <a:lnTo>
                    <a:pt x="1539055" y="177800"/>
                  </a:lnTo>
                  <a:lnTo>
                    <a:pt x="1492894" y="165100"/>
                  </a:lnTo>
                  <a:lnTo>
                    <a:pt x="2020159" y="165100"/>
                  </a:lnTo>
                  <a:lnTo>
                    <a:pt x="2059185" y="190500"/>
                  </a:lnTo>
                  <a:lnTo>
                    <a:pt x="2097352" y="215900"/>
                  </a:lnTo>
                  <a:lnTo>
                    <a:pt x="2134633" y="241300"/>
                  </a:lnTo>
                  <a:lnTo>
                    <a:pt x="2170999" y="266700"/>
                  </a:lnTo>
                  <a:lnTo>
                    <a:pt x="2206421" y="304800"/>
                  </a:lnTo>
                  <a:lnTo>
                    <a:pt x="2240871" y="330200"/>
                  </a:lnTo>
                  <a:lnTo>
                    <a:pt x="2274320" y="355600"/>
                  </a:lnTo>
                  <a:lnTo>
                    <a:pt x="2306739" y="393700"/>
                  </a:lnTo>
                  <a:lnTo>
                    <a:pt x="2338101" y="419100"/>
                  </a:lnTo>
                  <a:lnTo>
                    <a:pt x="2368375" y="457200"/>
                  </a:lnTo>
                  <a:lnTo>
                    <a:pt x="2397535" y="495300"/>
                  </a:lnTo>
                  <a:lnTo>
                    <a:pt x="2425551" y="520700"/>
                  </a:lnTo>
                  <a:lnTo>
                    <a:pt x="2452394" y="558800"/>
                  </a:lnTo>
                  <a:lnTo>
                    <a:pt x="2478036" y="596900"/>
                  </a:lnTo>
                  <a:lnTo>
                    <a:pt x="2502449" y="635000"/>
                  </a:lnTo>
                  <a:lnTo>
                    <a:pt x="2525604" y="673100"/>
                  </a:lnTo>
                  <a:lnTo>
                    <a:pt x="2547472" y="711200"/>
                  </a:lnTo>
                  <a:lnTo>
                    <a:pt x="2568025" y="762000"/>
                  </a:lnTo>
                  <a:lnTo>
                    <a:pt x="2587234" y="800100"/>
                  </a:lnTo>
                  <a:lnTo>
                    <a:pt x="2605070" y="838200"/>
                  </a:lnTo>
                  <a:lnTo>
                    <a:pt x="2621506" y="889000"/>
                  </a:lnTo>
                  <a:lnTo>
                    <a:pt x="2636511" y="927100"/>
                  </a:lnTo>
                  <a:lnTo>
                    <a:pt x="2650059" y="965200"/>
                  </a:lnTo>
                  <a:lnTo>
                    <a:pt x="2662120" y="1016000"/>
                  </a:lnTo>
                  <a:lnTo>
                    <a:pt x="2672665" y="1066800"/>
                  </a:lnTo>
                  <a:lnTo>
                    <a:pt x="2681667" y="1104900"/>
                  </a:lnTo>
                  <a:lnTo>
                    <a:pt x="2689096" y="1155700"/>
                  </a:lnTo>
                  <a:lnTo>
                    <a:pt x="2694923" y="1206500"/>
                  </a:lnTo>
                  <a:lnTo>
                    <a:pt x="2699122" y="1244600"/>
                  </a:lnTo>
                  <a:lnTo>
                    <a:pt x="2701661" y="1295400"/>
                  </a:lnTo>
                  <a:lnTo>
                    <a:pt x="2702514" y="1346200"/>
                  </a:lnTo>
                  <a:lnTo>
                    <a:pt x="2701661" y="1397000"/>
                  </a:lnTo>
                  <a:lnTo>
                    <a:pt x="2699121" y="1435100"/>
                  </a:lnTo>
                  <a:lnTo>
                    <a:pt x="2694923" y="1485900"/>
                  </a:lnTo>
                  <a:lnTo>
                    <a:pt x="2689095" y="1536700"/>
                  </a:lnTo>
                  <a:lnTo>
                    <a:pt x="2681666" y="1587500"/>
                  </a:lnTo>
                  <a:lnTo>
                    <a:pt x="2672665" y="1625600"/>
                  </a:lnTo>
                  <a:lnTo>
                    <a:pt x="2662119" y="1676400"/>
                  </a:lnTo>
                  <a:lnTo>
                    <a:pt x="2650059" y="1714500"/>
                  </a:lnTo>
                  <a:lnTo>
                    <a:pt x="2636511" y="1765300"/>
                  </a:lnTo>
                  <a:lnTo>
                    <a:pt x="2621505" y="1803400"/>
                  </a:lnTo>
                  <a:lnTo>
                    <a:pt x="2605070" y="1854200"/>
                  </a:lnTo>
                  <a:lnTo>
                    <a:pt x="2587234" y="1892300"/>
                  </a:lnTo>
                  <a:lnTo>
                    <a:pt x="2568025" y="1930400"/>
                  </a:lnTo>
                  <a:lnTo>
                    <a:pt x="2547472" y="1968500"/>
                  </a:lnTo>
                  <a:lnTo>
                    <a:pt x="2525604" y="2019300"/>
                  </a:lnTo>
                  <a:lnTo>
                    <a:pt x="2502449" y="2057400"/>
                  </a:lnTo>
                  <a:lnTo>
                    <a:pt x="2478037" y="2095500"/>
                  </a:lnTo>
                  <a:lnTo>
                    <a:pt x="2452394" y="2133600"/>
                  </a:lnTo>
                  <a:lnTo>
                    <a:pt x="2425551" y="2159000"/>
                  </a:lnTo>
                  <a:lnTo>
                    <a:pt x="2397535" y="2197100"/>
                  </a:lnTo>
                  <a:lnTo>
                    <a:pt x="2368376" y="2235200"/>
                  </a:lnTo>
                  <a:lnTo>
                    <a:pt x="2338101" y="2273300"/>
                  </a:lnTo>
                  <a:lnTo>
                    <a:pt x="2306740" y="2298700"/>
                  </a:lnTo>
                  <a:lnTo>
                    <a:pt x="2274320" y="2336800"/>
                  </a:lnTo>
                  <a:lnTo>
                    <a:pt x="2240871" y="2362200"/>
                  </a:lnTo>
                  <a:lnTo>
                    <a:pt x="2206422" y="2387600"/>
                  </a:lnTo>
                  <a:lnTo>
                    <a:pt x="2170999" y="2413000"/>
                  </a:lnTo>
                  <a:lnTo>
                    <a:pt x="2134634" y="2451100"/>
                  </a:lnTo>
                  <a:lnTo>
                    <a:pt x="2097353" y="2476500"/>
                  </a:lnTo>
                  <a:lnTo>
                    <a:pt x="2059185" y="2501900"/>
                  </a:lnTo>
                  <a:lnTo>
                    <a:pt x="2020160" y="2514600"/>
                  </a:lnTo>
                  <a:lnTo>
                    <a:pt x="2000232" y="2527300"/>
                  </a:lnTo>
                  <a:close/>
                </a:path>
                <a:path w="2702559" h="2692400">
                  <a:moveTo>
                    <a:pt x="1495336" y="2692400"/>
                  </a:moveTo>
                  <a:lnTo>
                    <a:pt x="1207178" y="2692400"/>
                  </a:lnTo>
                  <a:lnTo>
                    <a:pt x="1160086" y="2679700"/>
                  </a:lnTo>
                  <a:lnTo>
                    <a:pt x="1542428" y="2679700"/>
                  </a:lnTo>
                  <a:lnTo>
                    <a:pt x="1495336" y="2692400"/>
                  </a:lnTo>
                  <a:close/>
                </a:path>
              </a:pathLst>
            </a:custGeom>
            <a:solidFill>
              <a:srgbClr val="0089BF">
                <a:alpha val="23921"/>
              </a:srgbClr>
            </a:solidFill>
          </p:spPr>
          <p:txBody>
            <a:bodyPr wrap="square" lIns="0" tIns="0" rIns="0" bIns="0" rtlCol="0"/>
            <a:lstStyle/>
            <a:p/>
          </p:txBody>
        </p:sp>
        <p:sp>
          <p:nvSpPr>
            <p:cNvPr id="4" name="object 4"/>
            <p:cNvSpPr/>
            <p:nvPr/>
          </p:nvSpPr>
          <p:spPr>
            <a:xfrm>
              <a:off x="5511042" y="2788638"/>
              <a:ext cx="1219200" cy="1219200"/>
            </a:xfrm>
            <a:custGeom>
              <a:rect l="l" t="t" r="r" b="b"/>
              <a:pathLst>
                <a:path w="1219200" h="1219200">
                  <a:moveTo>
                    <a:pt x="1219199" y="609600"/>
                  </a:moveTo>
                  <a:lnTo>
                    <a:pt x="0" y="609600"/>
                  </a:lnTo>
                  <a:lnTo>
                    <a:pt x="1834" y="561959"/>
                  </a:lnTo>
                  <a:lnTo>
                    <a:pt x="7246" y="515322"/>
                  </a:lnTo>
                  <a:lnTo>
                    <a:pt x="16100" y="469823"/>
                  </a:lnTo>
                  <a:lnTo>
                    <a:pt x="28261" y="425598"/>
                  </a:lnTo>
                  <a:lnTo>
                    <a:pt x="43593" y="382783"/>
                  </a:lnTo>
                  <a:lnTo>
                    <a:pt x="61961" y="341512"/>
                  </a:lnTo>
                  <a:lnTo>
                    <a:pt x="83229" y="301922"/>
                  </a:lnTo>
                  <a:lnTo>
                    <a:pt x="107262" y="264148"/>
                  </a:lnTo>
                  <a:lnTo>
                    <a:pt x="133923" y="228325"/>
                  </a:lnTo>
                  <a:lnTo>
                    <a:pt x="163078" y="194590"/>
                  </a:lnTo>
                  <a:lnTo>
                    <a:pt x="194592" y="163076"/>
                  </a:lnTo>
                  <a:lnTo>
                    <a:pt x="228327" y="133921"/>
                  </a:lnTo>
                  <a:lnTo>
                    <a:pt x="264150" y="107260"/>
                  </a:lnTo>
                  <a:lnTo>
                    <a:pt x="301924" y="83227"/>
                  </a:lnTo>
                  <a:lnTo>
                    <a:pt x="341514" y="61960"/>
                  </a:lnTo>
                  <a:lnTo>
                    <a:pt x="382785" y="43592"/>
                  </a:lnTo>
                  <a:lnTo>
                    <a:pt x="425600" y="28260"/>
                  </a:lnTo>
                  <a:lnTo>
                    <a:pt x="469825" y="16099"/>
                  </a:lnTo>
                  <a:lnTo>
                    <a:pt x="515324" y="7245"/>
                  </a:lnTo>
                  <a:lnTo>
                    <a:pt x="561960" y="1834"/>
                  </a:lnTo>
                  <a:lnTo>
                    <a:pt x="609600" y="0"/>
                  </a:lnTo>
                  <a:lnTo>
                    <a:pt x="657239" y="1834"/>
                  </a:lnTo>
                  <a:lnTo>
                    <a:pt x="703876" y="7245"/>
                  </a:lnTo>
                  <a:lnTo>
                    <a:pt x="749375" y="16100"/>
                  </a:lnTo>
                  <a:lnTo>
                    <a:pt x="793600" y="28260"/>
                  </a:lnTo>
                  <a:lnTo>
                    <a:pt x="836416" y="43593"/>
                  </a:lnTo>
                  <a:lnTo>
                    <a:pt x="877686" y="61960"/>
                  </a:lnTo>
                  <a:lnTo>
                    <a:pt x="917277" y="83228"/>
                  </a:lnTo>
                  <a:lnTo>
                    <a:pt x="955051" y="107261"/>
                  </a:lnTo>
                  <a:lnTo>
                    <a:pt x="990873" y="133922"/>
                  </a:lnTo>
                  <a:lnTo>
                    <a:pt x="1024609" y="163077"/>
                  </a:lnTo>
                  <a:lnTo>
                    <a:pt x="1056122" y="194590"/>
                  </a:lnTo>
                  <a:lnTo>
                    <a:pt x="1085277" y="228326"/>
                  </a:lnTo>
                  <a:lnTo>
                    <a:pt x="1111939" y="264149"/>
                  </a:lnTo>
                  <a:lnTo>
                    <a:pt x="1135971" y="301923"/>
                  </a:lnTo>
                  <a:lnTo>
                    <a:pt x="1157239" y="341513"/>
                  </a:lnTo>
                  <a:lnTo>
                    <a:pt x="1175607" y="382784"/>
                  </a:lnTo>
                  <a:lnTo>
                    <a:pt x="1190939" y="425599"/>
                  </a:lnTo>
                  <a:lnTo>
                    <a:pt x="1203099" y="469824"/>
                  </a:lnTo>
                  <a:lnTo>
                    <a:pt x="1211953" y="515323"/>
                  </a:lnTo>
                  <a:lnTo>
                    <a:pt x="1217365" y="561960"/>
                  </a:lnTo>
                  <a:lnTo>
                    <a:pt x="1219199" y="609600"/>
                  </a:lnTo>
                  <a:close/>
                </a:path>
                <a:path w="1219200" h="1219200">
                  <a:moveTo>
                    <a:pt x="609600" y="1219199"/>
                  </a:moveTo>
                  <a:lnTo>
                    <a:pt x="561960" y="1217365"/>
                  </a:lnTo>
                  <a:lnTo>
                    <a:pt x="515323" y="1211953"/>
                  </a:lnTo>
                  <a:lnTo>
                    <a:pt x="469824" y="1203099"/>
                  </a:lnTo>
                  <a:lnTo>
                    <a:pt x="425599" y="1190938"/>
                  </a:lnTo>
                  <a:lnTo>
                    <a:pt x="382784" y="1175606"/>
                  </a:lnTo>
                  <a:lnTo>
                    <a:pt x="341513" y="1157239"/>
                  </a:lnTo>
                  <a:lnTo>
                    <a:pt x="301923" y="1135971"/>
                  </a:lnTo>
                  <a:lnTo>
                    <a:pt x="264149" y="1111939"/>
                  </a:lnTo>
                  <a:lnTo>
                    <a:pt x="228326" y="1085277"/>
                  </a:lnTo>
                  <a:lnTo>
                    <a:pt x="194590" y="1056122"/>
                  </a:lnTo>
                  <a:lnTo>
                    <a:pt x="163077" y="1024609"/>
                  </a:lnTo>
                  <a:lnTo>
                    <a:pt x="133922" y="990873"/>
                  </a:lnTo>
                  <a:lnTo>
                    <a:pt x="107260" y="955050"/>
                  </a:lnTo>
                  <a:lnTo>
                    <a:pt x="83228" y="917276"/>
                  </a:lnTo>
                  <a:lnTo>
                    <a:pt x="61960" y="877686"/>
                  </a:lnTo>
                  <a:lnTo>
                    <a:pt x="43592" y="836415"/>
                  </a:lnTo>
                  <a:lnTo>
                    <a:pt x="28260" y="793600"/>
                  </a:lnTo>
                  <a:lnTo>
                    <a:pt x="16099" y="749375"/>
                  </a:lnTo>
                  <a:lnTo>
                    <a:pt x="7245" y="703876"/>
                  </a:lnTo>
                  <a:lnTo>
                    <a:pt x="1834" y="657239"/>
                  </a:lnTo>
                  <a:lnTo>
                    <a:pt x="0" y="609599"/>
                  </a:lnTo>
                  <a:lnTo>
                    <a:pt x="1219199" y="609600"/>
                  </a:lnTo>
                  <a:lnTo>
                    <a:pt x="1217365" y="657239"/>
                  </a:lnTo>
                  <a:lnTo>
                    <a:pt x="1211953" y="703876"/>
                  </a:lnTo>
                  <a:lnTo>
                    <a:pt x="1203099" y="749375"/>
                  </a:lnTo>
                  <a:lnTo>
                    <a:pt x="1190938" y="793600"/>
                  </a:lnTo>
                  <a:lnTo>
                    <a:pt x="1175606" y="836415"/>
                  </a:lnTo>
                  <a:lnTo>
                    <a:pt x="1157238" y="877686"/>
                  </a:lnTo>
                  <a:lnTo>
                    <a:pt x="1135971" y="917276"/>
                  </a:lnTo>
                  <a:lnTo>
                    <a:pt x="1111938" y="955050"/>
                  </a:lnTo>
                  <a:lnTo>
                    <a:pt x="1085277" y="990873"/>
                  </a:lnTo>
                  <a:lnTo>
                    <a:pt x="1056122" y="1024609"/>
                  </a:lnTo>
                  <a:lnTo>
                    <a:pt x="1024608" y="1056122"/>
                  </a:lnTo>
                  <a:lnTo>
                    <a:pt x="990873" y="1085277"/>
                  </a:lnTo>
                  <a:lnTo>
                    <a:pt x="955050" y="1111939"/>
                  </a:lnTo>
                  <a:lnTo>
                    <a:pt x="917276" y="1135971"/>
                  </a:lnTo>
                  <a:lnTo>
                    <a:pt x="877686" y="1157239"/>
                  </a:lnTo>
                  <a:lnTo>
                    <a:pt x="836415" y="1175607"/>
                  </a:lnTo>
                  <a:lnTo>
                    <a:pt x="793600" y="1190939"/>
                  </a:lnTo>
                  <a:lnTo>
                    <a:pt x="749375" y="1203099"/>
                  </a:lnTo>
                  <a:lnTo>
                    <a:pt x="703876" y="1211953"/>
                  </a:lnTo>
                  <a:lnTo>
                    <a:pt x="657239" y="1217365"/>
                  </a:lnTo>
                  <a:lnTo>
                    <a:pt x="609600" y="1219199"/>
                  </a:lnTo>
                  <a:close/>
                </a:path>
              </a:pathLst>
            </a:custGeom>
            <a:solidFill>
              <a:srgbClr val="405DFF"/>
            </a:solidFill>
          </p:spPr>
          <p:txBody>
            <a:bodyPr wrap="square" lIns="0" tIns="0" rIns="0" bIns="0" rtlCol="0"/>
            <a:lstStyle/>
            <a:p/>
          </p:txBody>
        </p:sp>
        <p:sp>
          <p:nvSpPr>
            <p:cNvPr id="5" name="object 5"/>
            <p:cNvSpPr/>
            <p:nvPr/>
          </p:nvSpPr>
          <p:spPr>
            <a:xfrm>
              <a:off x="5790392" y="3174143"/>
              <a:ext cx="679450" cy="580390"/>
            </a:xfrm>
            <a:custGeom>
              <a:rect l="l" t="t" r="r" b="b"/>
              <a:pathLst>
                <a:path w="679450" h="580389">
                  <a:moveTo>
                    <a:pt x="340672" y="579944"/>
                  </a:moveTo>
                  <a:lnTo>
                    <a:pt x="287442" y="544681"/>
                  </a:lnTo>
                  <a:lnTo>
                    <a:pt x="170336" y="454477"/>
                  </a:lnTo>
                  <a:lnTo>
                    <a:pt x="53230" y="332713"/>
                  </a:lnTo>
                  <a:lnTo>
                    <a:pt x="0" y="202770"/>
                  </a:lnTo>
                  <a:lnTo>
                    <a:pt x="3830" y="159619"/>
                  </a:lnTo>
                  <a:lnTo>
                    <a:pt x="15251" y="118238"/>
                  </a:lnTo>
                  <a:lnTo>
                    <a:pt x="34156" y="80403"/>
                  </a:lnTo>
                  <a:lnTo>
                    <a:pt x="60440" y="47888"/>
                  </a:lnTo>
                  <a:lnTo>
                    <a:pt x="93997" y="22466"/>
                  </a:lnTo>
                  <a:lnTo>
                    <a:pt x="134720" y="5912"/>
                  </a:lnTo>
                  <a:lnTo>
                    <a:pt x="182504" y="0"/>
                  </a:lnTo>
                  <a:lnTo>
                    <a:pt x="253413" y="16204"/>
                  </a:lnTo>
                  <a:lnTo>
                    <a:pt x="302650" y="51854"/>
                  </a:lnTo>
                  <a:lnTo>
                    <a:pt x="331356" y="87504"/>
                  </a:lnTo>
                  <a:lnTo>
                    <a:pt x="340672" y="103708"/>
                  </a:lnTo>
                  <a:lnTo>
                    <a:pt x="656861" y="103708"/>
                  </a:lnTo>
                  <a:lnTo>
                    <a:pt x="663743" y="117345"/>
                  </a:lnTo>
                  <a:lnTo>
                    <a:pt x="675369" y="158975"/>
                  </a:lnTo>
                  <a:lnTo>
                    <a:pt x="679300" y="202770"/>
                  </a:lnTo>
                  <a:lnTo>
                    <a:pt x="626389" y="333564"/>
                  </a:lnTo>
                  <a:lnTo>
                    <a:pt x="509986" y="455233"/>
                  </a:lnTo>
                  <a:lnTo>
                    <a:pt x="393582" y="544964"/>
                  </a:lnTo>
                  <a:lnTo>
                    <a:pt x="340672" y="579944"/>
                  </a:lnTo>
                  <a:close/>
                </a:path>
                <a:path w="679450" h="580389">
                  <a:moveTo>
                    <a:pt x="656861" y="103708"/>
                  </a:moveTo>
                  <a:lnTo>
                    <a:pt x="340672" y="103708"/>
                  </a:lnTo>
                  <a:lnTo>
                    <a:pt x="349132" y="87504"/>
                  </a:lnTo>
                  <a:lnTo>
                    <a:pt x="376412" y="51854"/>
                  </a:lnTo>
                  <a:lnTo>
                    <a:pt x="425365" y="16204"/>
                  </a:lnTo>
                  <a:lnTo>
                    <a:pt x="498842" y="0"/>
                  </a:lnTo>
                  <a:lnTo>
                    <a:pt x="545232" y="5805"/>
                  </a:lnTo>
                  <a:lnTo>
                    <a:pt x="585164" y="22108"/>
                  </a:lnTo>
                  <a:lnTo>
                    <a:pt x="618392" y="47244"/>
                  </a:lnTo>
                  <a:lnTo>
                    <a:pt x="644668" y="79545"/>
                  </a:lnTo>
                  <a:lnTo>
                    <a:pt x="656861" y="103708"/>
                  </a:lnTo>
                  <a:close/>
                </a:path>
              </a:pathLst>
            </a:custGeom>
            <a:solidFill>
              <a:srgbClr val="FFFFFF"/>
            </a:solidFill>
          </p:spPr>
          <p:txBody>
            <a:bodyPr wrap="square" lIns="0" tIns="0" rIns="0" bIns="0" rtlCol="0"/>
            <a:lstStyle/>
            <a:p/>
          </p:txBody>
        </p:sp>
        <p:sp>
          <p:nvSpPr>
            <p:cNvPr id="6" name="object 6"/>
            <p:cNvSpPr/>
            <p:nvPr/>
          </p:nvSpPr>
          <p:spPr>
            <a:xfrm>
              <a:off x="4521501" y="4625261"/>
              <a:ext cx="1219200" cy="1219200"/>
            </a:xfrm>
            <a:custGeom>
              <a:rect l="l" t="t" r="r" b="b"/>
              <a:pathLst>
                <a:path w="1219200" h="1219200">
                  <a:moveTo>
                    <a:pt x="609599" y="0"/>
                  </a:moveTo>
                  <a:close/>
                </a:path>
                <a:path w="1219200" h="1219200">
                  <a:moveTo>
                    <a:pt x="1219199" y="609600"/>
                  </a:moveTo>
                  <a:lnTo>
                    <a:pt x="0" y="609600"/>
                  </a:lnTo>
                  <a:lnTo>
                    <a:pt x="1834" y="561959"/>
                  </a:lnTo>
                  <a:lnTo>
                    <a:pt x="7246" y="515322"/>
                  </a:lnTo>
                  <a:lnTo>
                    <a:pt x="16101" y="469823"/>
                  </a:lnTo>
                  <a:lnTo>
                    <a:pt x="28261" y="425598"/>
                  </a:lnTo>
                  <a:lnTo>
                    <a:pt x="43594" y="382783"/>
                  </a:lnTo>
                  <a:lnTo>
                    <a:pt x="61961" y="341512"/>
                  </a:lnTo>
                  <a:lnTo>
                    <a:pt x="83229" y="301922"/>
                  </a:lnTo>
                  <a:lnTo>
                    <a:pt x="107262" y="264148"/>
                  </a:lnTo>
                  <a:lnTo>
                    <a:pt x="133924" y="228325"/>
                  </a:lnTo>
                  <a:lnTo>
                    <a:pt x="163079" y="194589"/>
                  </a:lnTo>
                  <a:lnTo>
                    <a:pt x="194592" y="163076"/>
                  </a:lnTo>
                  <a:lnTo>
                    <a:pt x="228328" y="133921"/>
                  </a:lnTo>
                  <a:lnTo>
                    <a:pt x="264151" y="107260"/>
                  </a:lnTo>
                  <a:lnTo>
                    <a:pt x="301925" y="83227"/>
                  </a:lnTo>
                  <a:lnTo>
                    <a:pt x="341515" y="61959"/>
                  </a:lnTo>
                  <a:lnTo>
                    <a:pt x="382786" y="43592"/>
                  </a:lnTo>
                  <a:lnTo>
                    <a:pt x="425602" y="28260"/>
                  </a:lnTo>
                  <a:lnTo>
                    <a:pt x="469827" y="16099"/>
                  </a:lnTo>
                  <a:lnTo>
                    <a:pt x="515326" y="7245"/>
                  </a:lnTo>
                  <a:lnTo>
                    <a:pt x="561964" y="1833"/>
                  </a:lnTo>
                  <a:lnTo>
                    <a:pt x="609599" y="0"/>
                  </a:lnTo>
                  <a:lnTo>
                    <a:pt x="657240" y="1834"/>
                  </a:lnTo>
                  <a:lnTo>
                    <a:pt x="703877" y="7246"/>
                  </a:lnTo>
                  <a:lnTo>
                    <a:pt x="749376" y="16100"/>
                  </a:lnTo>
                  <a:lnTo>
                    <a:pt x="793601" y="28260"/>
                  </a:lnTo>
                  <a:lnTo>
                    <a:pt x="836417" y="43593"/>
                  </a:lnTo>
                  <a:lnTo>
                    <a:pt x="877687" y="61960"/>
                  </a:lnTo>
                  <a:lnTo>
                    <a:pt x="917277" y="83228"/>
                  </a:lnTo>
                  <a:lnTo>
                    <a:pt x="955051" y="107261"/>
                  </a:lnTo>
                  <a:lnTo>
                    <a:pt x="990874" y="133922"/>
                  </a:lnTo>
                  <a:lnTo>
                    <a:pt x="1024610" y="163077"/>
                  </a:lnTo>
                  <a:lnTo>
                    <a:pt x="1056123" y="194591"/>
                  </a:lnTo>
                  <a:lnTo>
                    <a:pt x="1085278" y="228326"/>
                  </a:lnTo>
                  <a:lnTo>
                    <a:pt x="1111939" y="264149"/>
                  </a:lnTo>
                  <a:lnTo>
                    <a:pt x="1135972" y="301923"/>
                  </a:lnTo>
                  <a:lnTo>
                    <a:pt x="1157239" y="341513"/>
                  </a:lnTo>
                  <a:lnTo>
                    <a:pt x="1175607" y="382784"/>
                  </a:lnTo>
                  <a:lnTo>
                    <a:pt x="1190939" y="425599"/>
                  </a:lnTo>
                  <a:lnTo>
                    <a:pt x="1203100" y="469824"/>
                  </a:lnTo>
                  <a:lnTo>
                    <a:pt x="1211954" y="515323"/>
                  </a:lnTo>
                  <a:lnTo>
                    <a:pt x="1217365" y="561960"/>
                  </a:lnTo>
                  <a:lnTo>
                    <a:pt x="1219199" y="609600"/>
                  </a:lnTo>
                  <a:close/>
                </a:path>
                <a:path w="1219200" h="1219200">
                  <a:moveTo>
                    <a:pt x="609600" y="1219199"/>
                  </a:moveTo>
                  <a:lnTo>
                    <a:pt x="561960" y="1217365"/>
                  </a:lnTo>
                  <a:lnTo>
                    <a:pt x="515323" y="1211953"/>
                  </a:lnTo>
                  <a:lnTo>
                    <a:pt x="469824" y="1203099"/>
                  </a:lnTo>
                  <a:lnTo>
                    <a:pt x="425599" y="1190938"/>
                  </a:lnTo>
                  <a:lnTo>
                    <a:pt x="382784" y="1175606"/>
                  </a:lnTo>
                  <a:lnTo>
                    <a:pt x="341513" y="1157239"/>
                  </a:lnTo>
                  <a:lnTo>
                    <a:pt x="301923" y="1135971"/>
                  </a:lnTo>
                  <a:lnTo>
                    <a:pt x="264149" y="1111938"/>
                  </a:lnTo>
                  <a:lnTo>
                    <a:pt x="228326" y="1085277"/>
                  </a:lnTo>
                  <a:lnTo>
                    <a:pt x="194590" y="1056122"/>
                  </a:lnTo>
                  <a:lnTo>
                    <a:pt x="163077" y="1024609"/>
                  </a:lnTo>
                  <a:lnTo>
                    <a:pt x="133922" y="990873"/>
                  </a:lnTo>
                  <a:lnTo>
                    <a:pt x="107260" y="955050"/>
                  </a:lnTo>
                  <a:lnTo>
                    <a:pt x="83228" y="917276"/>
                  </a:lnTo>
                  <a:lnTo>
                    <a:pt x="61960" y="877686"/>
                  </a:lnTo>
                  <a:lnTo>
                    <a:pt x="43592" y="836415"/>
                  </a:lnTo>
                  <a:lnTo>
                    <a:pt x="28260" y="793600"/>
                  </a:lnTo>
                  <a:lnTo>
                    <a:pt x="16099" y="749375"/>
                  </a:lnTo>
                  <a:lnTo>
                    <a:pt x="7245" y="703876"/>
                  </a:lnTo>
                  <a:lnTo>
                    <a:pt x="1834" y="657239"/>
                  </a:lnTo>
                  <a:lnTo>
                    <a:pt x="0" y="609599"/>
                  </a:lnTo>
                  <a:lnTo>
                    <a:pt x="1219199" y="609600"/>
                  </a:lnTo>
                  <a:lnTo>
                    <a:pt x="1217365" y="657239"/>
                  </a:lnTo>
                  <a:lnTo>
                    <a:pt x="1211953" y="703876"/>
                  </a:lnTo>
                  <a:lnTo>
                    <a:pt x="1203099" y="749375"/>
                  </a:lnTo>
                  <a:lnTo>
                    <a:pt x="1190938" y="793600"/>
                  </a:lnTo>
                  <a:lnTo>
                    <a:pt x="1175606" y="836415"/>
                  </a:lnTo>
                  <a:lnTo>
                    <a:pt x="1157239" y="877686"/>
                  </a:lnTo>
                  <a:lnTo>
                    <a:pt x="1135971" y="917276"/>
                  </a:lnTo>
                  <a:lnTo>
                    <a:pt x="1111938" y="955050"/>
                  </a:lnTo>
                  <a:lnTo>
                    <a:pt x="1085277" y="990873"/>
                  </a:lnTo>
                  <a:lnTo>
                    <a:pt x="1056122" y="1024609"/>
                  </a:lnTo>
                  <a:lnTo>
                    <a:pt x="1024609" y="1056122"/>
                  </a:lnTo>
                  <a:lnTo>
                    <a:pt x="990873" y="1085277"/>
                  </a:lnTo>
                  <a:lnTo>
                    <a:pt x="955050" y="1111938"/>
                  </a:lnTo>
                  <a:lnTo>
                    <a:pt x="917276" y="1135971"/>
                  </a:lnTo>
                  <a:lnTo>
                    <a:pt x="877686" y="1157239"/>
                  </a:lnTo>
                  <a:lnTo>
                    <a:pt x="836415" y="1175606"/>
                  </a:lnTo>
                  <a:lnTo>
                    <a:pt x="793600" y="1190938"/>
                  </a:lnTo>
                  <a:lnTo>
                    <a:pt x="749375" y="1203099"/>
                  </a:lnTo>
                  <a:lnTo>
                    <a:pt x="703876" y="1211953"/>
                  </a:lnTo>
                  <a:lnTo>
                    <a:pt x="657239" y="1217365"/>
                  </a:lnTo>
                  <a:lnTo>
                    <a:pt x="609600" y="1219199"/>
                  </a:lnTo>
                  <a:close/>
                </a:path>
              </a:pathLst>
            </a:custGeom>
            <a:solidFill>
              <a:srgbClr val="00B6FF"/>
            </a:solidFill>
          </p:spPr>
          <p:txBody>
            <a:bodyPr wrap="square" lIns="0" tIns="0" rIns="0" bIns="0" rtlCol="0"/>
            <a:lstStyle/>
            <a:p/>
          </p:txBody>
        </p:sp>
        <p:sp>
          <p:nvSpPr>
            <p:cNvPr id="7" name="object 7"/>
            <p:cNvSpPr/>
            <p:nvPr/>
          </p:nvSpPr>
          <p:spPr>
            <a:xfrm>
              <a:off x="6599102" y="4625261"/>
              <a:ext cx="1219200" cy="1219200"/>
            </a:xfrm>
            <a:custGeom>
              <a:rect l="l" t="t" r="r" b="b"/>
              <a:pathLst>
                <a:path w="1219200" h="1219200">
                  <a:moveTo>
                    <a:pt x="609600" y="0"/>
                  </a:moveTo>
                  <a:close/>
                </a:path>
                <a:path w="1219200" h="1219200">
                  <a:moveTo>
                    <a:pt x="1219199" y="609600"/>
                  </a:moveTo>
                  <a:lnTo>
                    <a:pt x="0" y="609600"/>
                  </a:lnTo>
                  <a:lnTo>
                    <a:pt x="1834" y="561959"/>
                  </a:lnTo>
                  <a:lnTo>
                    <a:pt x="7246" y="515322"/>
                  </a:lnTo>
                  <a:lnTo>
                    <a:pt x="16101" y="469823"/>
                  </a:lnTo>
                  <a:lnTo>
                    <a:pt x="28261" y="425598"/>
                  </a:lnTo>
                  <a:lnTo>
                    <a:pt x="43594" y="382783"/>
                  </a:lnTo>
                  <a:lnTo>
                    <a:pt x="61961" y="341512"/>
                  </a:lnTo>
                  <a:lnTo>
                    <a:pt x="83229" y="301922"/>
                  </a:lnTo>
                  <a:lnTo>
                    <a:pt x="107262" y="264148"/>
                  </a:lnTo>
                  <a:lnTo>
                    <a:pt x="133924" y="228325"/>
                  </a:lnTo>
                  <a:lnTo>
                    <a:pt x="163079" y="194589"/>
                  </a:lnTo>
                  <a:lnTo>
                    <a:pt x="194592" y="163076"/>
                  </a:lnTo>
                  <a:lnTo>
                    <a:pt x="228328" y="133921"/>
                  </a:lnTo>
                  <a:lnTo>
                    <a:pt x="264151" y="107260"/>
                  </a:lnTo>
                  <a:lnTo>
                    <a:pt x="301925" y="83227"/>
                  </a:lnTo>
                  <a:lnTo>
                    <a:pt x="341515" y="61959"/>
                  </a:lnTo>
                  <a:lnTo>
                    <a:pt x="382786" y="43592"/>
                  </a:lnTo>
                  <a:lnTo>
                    <a:pt x="425602" y="28260"/>
                  </a:lnTo>
                  <a:lnTo>
                    <a:pt x="469827" y="16099"/>
                  </a:lnTo>
                  <a:lnTo>
                    <a:pt x="515326" y="7245"/>
                  </a:lnTo>
                  <a:lnTo>
                    <a:pt x="561965" y="1833"/>
                  </a:lnTo>
                  <a:lnTo>
                    <a:pt x="609600" y="0"/>
                  </a:lnTo>
                  <a:lnTo>
                    <a:pt x="657240" y="1834"/>
                  </a:lnTo>
                  <a:lnTo>
                    <a:pt x="703877" y="7246"/>
                  </a:lnTo>
                  <a:lnTo>
                    <a:pt x="749376" y="16100"/>
                  </a:lnTo>
                  <a:lnTo>
                    <a:pt x="793601" y="28260"/>
                  </a:lnTo>
                  <a:lnTo>
                    <a:pt x="836417" y="43593"/>
                  </a:lnTo>
                  <a:lnTo>
                    <a:pt x="877687" y="61960"/>
                  </a:lnTo>
                  <a:lnTo>
                    <a:pt x="917277" y="83228"/>
                  </a:lnTo>
                  <a:lnTo>
                    <a:pt x="955052" y="107261"/>
                  </a:lnTo>
                  <a:lnTo>
                    <a:pt x="990874" y="133922"/>
                  </a:lnTo>
                  <a:lnTo>
                    <a:pt x="1024610" y="163077"/>
                  </a:lnTo>
                  <a:lnTo>
                    <a:pt x="1056123" y="194591"/>
                  </a:lnTo>
                  <a:lnTo>
                    <a:pt x="1085278" y="228326"/>
                  </a:lnTo>
                  <a:lnTo>
                    <a:pt x="1111940" y="264149"/>
                  </a:lnTo>
                  <a:lnTo>
                    <a:pt x="1135972" y="301923"/>
                  </a:lnTo>
                  <a:lnTo>
                    <a:pt x="1157240" y="341513"/>
                  </a:lnTo>
                  <a:lnTo>
                    <a:pt x="1175607" y="382784"/>
                  </a:lnTo>
                  <a:lnTo>
                    <a:pt x="1190939" y="425599"/>
                  </a:lnTo>
                  <a:lnTo>
                    <a:pt x="1203100" y="469824"/>
                  </a:lnTo>
                  <a:lnTo>
                    <a:pt x="1211954" y="515323"/>
                  </a:lnTo>
                  <a:lnTo>
                    <a:pt x="1217365" y="561960"/>
                  </a:lnTo>
                  <a:lnTo>
                    <a:pt x="1219199" y="609600"/>
                  </a:lnTo>
                  <a:close/>
                </a:path>
                <a:path w="1219200" h="1219200">
                  <a:moveTo>
                    <a:pt x="609600" y="1219199"/>
                  </a:moveTo>
                  <a:lnTo>
                    <a:pt x="561960" y="1217365"/>
                  </a:lnTo>
                  <a:lnTo>
                    <a:pt x="515323" y="1211953"/>
                  </a:lnTo>
                  <a:lnTo>
                    <a:pt x="469824" y="1203099"/>
                  </a:lnTo>
                  <a:lnTo>
                    <a:pt x="425599" y="1190938"/>
                  </a:lnTo>
                  <a:lnTo>
                    <a:pt x="382784" y="1175606"/>
                  </a:lnTo>
                  <a:lnTo>
                    <a:pt x="341513" y="1157239"/>
                  </a:lnTo>
                  <a:lnTo>
                    <a:pt x="301923" y="1135971"/>
                  </a:lnTo>
                  <a:lnTo>
                    <a:pt x="264149" y="1111938"/>
                  </a:lnTo>
                  <a:lnTo>
                    <a:pt x="228326" y="1085277"/>
                  </a:lnTo>
                  <a:lnTo>
                    <a:pt x="194590" y="1056122"/>
                  </a:lnTo>
                  <a:lnTo>
                    <a:pt x="163077" y="1024609"/>
                  </a:lnTo>
                  <a:lnTo>
                    <a:pt x="133922" y="990873"/>
                  </a:lnTo>
                  <a:lnTo>
                    <a:pt x="107260" y="955050"/>
                  </a:lnTo>
                  <a:lnTo>
                    <a:pt x="83228" y="917276"/>
                  </a:lnTo>
                  <a:lnTo>
                    <a:pt x="61960" y="877686"/>
                  </a:lnTo>
                  <a:lnTo>
                    <a:pt x="43592" y="836415"/>
                  </a:lnTo>
                  <a:lnTo>
                    <a:pt x="28260" y="793600"/>
                  </a:lnTo>
                  <a:lnTo>
                    <a:pt x="16099" y="749375"/>
                  </a:lnTo>
                  <a:lnTo>
                    <a:pt x="7245" y="703876"/>
                  </a:lnTo>
                  <a:lnTo>
                    <a:pt x="1834" y="657239"/>
                  </a:lnTo>
                  <a:lnTo>
                    <a:pt x="0" y="609599"/>
                  </a:lnTo>
                  <a:lnTo>
                    <a:pt x="1219199" y="609600"/>
                  </a:lnTo>
                  <a:lnTo>
                    <a:pt x="1217365" y="657239"/>
                  </a:lnTo>
                  <a:lnTo>
                    <a:pt x="1211953" y="703876"/>
                  </a:lnTo>
                  <a:lnTo>
                    <a:pt x="1203099" y="749375"/>
                  </a:lnTo>
                  <a:lnTo>
                    <a:pt x="1190938" y="793600"/>
                  </a:lnTo>
                  <a:lnTo>
                    <a:pt x="1175606" y="836415"/>
                  </a:lnTo>
                  <a:lnTo>
                    <a:pt x="1157238" y="877686"/>
                  </a:lnTo>
                  <a:lnTo>
                    <a:pt x="1135971" y="917276"/>
                  </a:lnTo>
                  <a:lnTo>
                    <a:pt x="1111938" y="955050"/>
                  </a:lnTo>
                  <a:lnTo>
                    <a:pt x="1085277" y="990873"/>
                  </a:lnTo>
                  <a:lnTo>
                    <a:pt x="1056122" y="1024609"/>
                  </a:lnTo>
                  <a:lnTo>
                    <a:pt x="1024608" y="1056122"/>
                  </a:lnTo>
                  <a:lnTo>
                    <a:pt x="990873" y="1085277"/>
                  </a:lnTo>
                  <a:lnTo>
                    <a:pt x="955050" y="1111938"/>
                  </a:lnTo>
                  <a:lnTo>
                    <a:pt x="917276" y="1135971"/>
                  </a:lnTo>
                  <a:lnTo>
                    <a:pt x="877686" y="1157239"/>
                  </a:lnTo>
                  <a:lnTo>
                    <a:pt x="836415" y="1175606"/>
                  </a:lnTo>
                  <a:lnTo>
                    <a:pt x="793600" y="1190938"/>
                  </a:lnTo>
                  <a:lnTo>
                    <a:pt x="749375" y="1203099"/>
                  </a:lnTo>
                  <a:lnTo>
                    <a:pt x="703876" y="1211953"/>
                  </a:lnTo>
                  <a:lnTo>
                    <a:pt x="657239" y="1217365"/>
                  </a:lnTo>
                  <a:lnTo>
                    <a:pt x="609600" y="1219199"/>
                  </a:lnTo>
                  <a:close/>
                </a:path>
              </a:pathLst>
            </a:custGeom>
            <a:solidFill>
              <a:srgbClr val="2947E8"/>
            </a:solidFill>
          </p:spPr>
          <p:txBody>
            <a:bodyPr wrap="square" lIns="0" tIns="0" rIns="0" bIns="0" rtlCol="0"/>
            <a:lstStyle/>
            <a:p/>
          </p:txBody>
        </p:sp>
        <p:sp>
          <p:nvSpPr>
            <p:cNvPr id="8" name="object 8"/>
            <p:cNvSpPr/>
            <p:nvPr/>
          </p:nvSpPr>
          <p:spPr>
            <a:xfrm>
              <a:off x="4868126" y="4923104"/>
              <a:ext cx="2616200" cy="596265"/>
            </a:xfrm>
            <a:custGeom>
              <a:rect l="l" t="t" r="r" b="b"/>
              <a:pathLst>
                <a:path w="2616200" h="596264">
                  <a:moveTo>
                    <a:pt x="251548" y="136245"/>
                  </a:moveTo>
                  <a:lnTo>
                    <a:pt x="188290" y="108381"/>
                  </a:lnTo>
                  <a:lnTo>
                    <a:pt x="132651" y="96075"/>
                  </a:lnTo>
                  <a:lnTo>
                    <a:pt x="88480" y="93941"/>
                  </a:lnTo>
                  <a:lnTo>
                    <a:pt x="59575" y="96532"/>
                  </a:lnTo>
                  <a:lnTo>
                    <a:pt x="13512" y="50469"/>
                  </a:lnTo>
                  <a:lnTo>
                    <a:pt x="0" y="63982"/>
                  </a:lnTo>
                  <a:lnTo>
                    <a:pt x="47269" y="111239"/>
                  </a:lnTo>
                  <a:lnTo>
                    <a:pt x="44856" y="141033"/>
                  </a:lnTo>
                  <a:lnTo>
                    <a:pt x="47396" y="184772"/>
                  </a:lnTo>
                  <a:lnTo>
                    <a:pt x="59867" y="239064"/>
                  </a:lnTo>
                  <a:lnTo>
                    <a:pt x="87261" y="300532"/>
                  </a:lnTo>
                  <a:lnTo>
                    <a:pt x="251548" y="136245"/>
                  </a:lnTo>
                  <a:close/>
                </a:path>
                <a:path w="2616200" h="596264">
                  <a:moveTo>
                    <a:pt x="346163" y="594131"/>
                  </a:moveTo>
                  <a:lnTo>
                    <a:pt x="341134" y="589635"/>
                  </a:lnTo>
                  <a:lnTo>
                    <a:pt x="329653" y="575170"/>
                  </a:lnTo>
                  <a:lnTo>
                    <a:pt x="317182" y="549249"/>
                  </a:lnTo>
                  <a:lnTo>
                    <a:pt x="309181" y="510362"/>
                  </a:lnTo>
                  <a:lnTo>
                    <a:pt x="237985" y="471754"/>
                  </a:lnTo>
                  <a:lnTo>
                    <a:pt x="182143" y="434632"/>
                  </a:lnTo>
                  <a:lnTo>
                    <a:pt x="145681" y="406704"/>
                  </a:lnTo>
                  <a:lnTo>
                    <a:pt x="132638" y="395681"/>
                  </a:lnTo>
                  <a:lnTo>
                    <a:pt x="126771" y="407263"/>
                  </a:lnTo>
                  <a:lnTo>
                    <a:pt x="118021" y="436892"/>
                  </a:lnTo>
                  <a:lnTo>
                    <a:pt x="119583" y="476846"/>
                  </a:lnTo>
                  <a:lnTo>
                    <a:pt x="144703" y="519417"/>
                  </a:lnTo>
                  <a:lnTo>
                    <a:pt x="215963" y="570877"/>
                  </a:lnTo>
                  <a:lnTo>
                    <a:pt x="280797" y="592150"/>
                  </a:lnTo>
                  <a:lnTo>
                    <a:pt x="327952" y="595718"/>
                  </a:lnTo>
                  <a:lnTo>
                    <a:pt x="346163" y="594131"/>
                  </a:lnTo>
                  <a:close/>
                </a:path>
                <a:path w="2616200" h="596264">
                  <a:moveTo>
                    <a:pt x="466953" y="407123"/>
                  </a:moveTo>
                  <a:lnTo>
                    <a:pt x="453212" y="381800"/>
                  </a:lnTo>
                  <a:lnTo>
                    <a:pt x="419087" y="321970"/>
                  </a:lnTo>
                  <a:lnTo>
                    <a:pt x="375843" y="253085"/>
                  </a:lnTo>
                  <a:lnTo>
                    <a:pt x="366382" y="240969"/>
                  </a:lnTo>
                  <a:lnTo>
                    <a:pt x="334454" y="200050"/>
                  </a:lnTo>
                  <a:lnTo>
                    <a:pt x="317652" y="184162"/>
                  </a:lnTo>
                  <a:lnTo>
                    <a:pt x="300863" y="169989"/>
                  </a:lnTo>
                  <a:lnTo>
                    <a:pt x="299529" y="168986"/>
                  </a:lnTo>
                  <a:lnTo>
                    <a:pt x="293509" y="164452"/>
                  </a:lnTo>
                  <a:lnTo>
                    <a:pt x="293509" y="293497"/>
                  </a:lnTo>
                  <a:lnTo>
                    <a:pt x="289928" y="311975"/>
                  </a:lnTo>
                  <a:lnTo>
                    <a:pt x="279146" y="328206"/>
                  </a:lnTo>
                  <a:lnTo>
                    <a:pt x="262928" y="338975"/>
                  </a:lnTo>
                  <a:lnTo>
                    <a:pt x="244449" y="342569"/>
                  </a:lnTo>
                  <a:lnTo>
                    <a:pt x="225983" y="338975"/>
                  </a:lnTo>
                  <a:lnTo>
                    <a:pt x="209740" y="328193"/>
                  </a:lnTo>
                  <a:lnTo>
                    <a:pt x="198958" y="311950"/>
                  </a:lnTo>
                  <a:lnTo>
                    <a:pt x="195364" y="293484"/>
                  </a:lnTo>
                  <a:lnTo>
                    <a:pt x="198945" y="275018"/>
                  </a:lnTo>
                  <a:lnTo>
                    <a:pt x="225971" y="248005"/>
                  </a:lnTo>
                  <a:lnTo>
                    <a:pt x="279146" y="258787"/>
                  </a:lnTo>
                  <a:lnTo>
                    <a:pt x="293509" y="293497"/>
                  </a:lnTo>
                  <a:lnTo>
                    <a:pt x="293509" y="164452"/>
                  </a:lnTo>
                  <a:lnTo>
                    <a:pt x="284137" y="157365"/>
                  </a:lnTo>
                  <a:lnTo>
                    <a:pt x="267525" y="146113"/>
                  </a:lnTo>
                  <a:lnTo>
                    <a:pt x="97155" y="316484"/>
                  </a:lnTo>
                  <a:lnTo>
                    <a:pt x="121043" y="349770"/>
                  </a:lnTo>
                  <a:lnTo>
                    <a:pt x="151130" y="383362"/>
                  </a:lnTo>
                  <a:lnTo>
                    <a:pt x="204495" y="425043"/>
                  </a:lnTo>
                  <a:lnTo>
                    <a:pt x="273380" y="468223"/>
                  </a:lnTo>
                  <a:lnTo>
                    <a:pt x="332803" y="501992"/>
                  </a:lnTo>
                  <a:lnTo>
                    <a:pt x="358317" y="515759"/>
                  </a:lnTo>
                  <a:lnTo>
                    <a:pt x="466953" y="407123"/>
                  </a:lnTo>
                  <a:close/>
                </a:path>
                <a:path w="2616200" h="596264">
                  <a:moveTo>
                    <a:pt x="478599" y="528472"/>
                  </a:moveTo>
                  <a:lnTo>
                    <a:pt x="452932" y="478675"/>
                  </a:lnTo>
                  <a:lnTo>
                    <a:pt x="475576" y="478675"/>
                  </a:lnTo>
                  <a:lnTo>
                    <a:pt x="470839" y="460756"/>
                  </a:lnTo>
                  <a:lnTo>
                    <a:pt x="464210" y="435660"/>
                  </a:lnTo>
                  <a:lnTo>
                    <a:pt x="386499" y="513384"/>
                  </a:lnTo>
                  <a:lnTo>
                    <a:pt x="436308" y="534492"/>
                  </a:lnTo>
                  <a:lnTo>
                    <a:pt x="426516" y="505091"/>
                  </a:lnTo>
                  <a:lnTo>
                    <a:pt x="478599" y="528472"/>
                  </a:lnTo>
                  <a:close/>
                </a:path>
                <a:path w="2616200" h="596264">
                  <a:moveTo>
                    <a:pt x="546925" y="376745"/>
                  </a:moveTo>
                  <a:lnTo>
                    <a:pt x="543356" y="329590"/>
                  </a:lnTo>
                  <a:lnTo>
                    <a:pt x="522097" y="264756"/>
                  </a:lnTo>
                  <a:lnTo>
                    <a:pt x="470636" y="193484"/>
                  </a:lnTo>
                  <a:lnTo>
                    <a:pt x="428066" y="168363"/>
                  </a:lnTo>
                  <a:lnTo>
                    <a:pt x="388112" y="166801"/>
                  </a:lnTo>
                  <a:lnTo>
                    <a:pt x="358482" y="175552"/>
                  </a:lnTo>
                  <a:lnTo>
                    <a:pt x="346900" y="181419"/>
                  </a:lnTo>
                  <a:lnTo>
                    <a:pt x="357924" y="194462"/>
                  </a:lnTo>
                  <a:lnTo>
                    <a:pt x="385838" y="230924"/>
                  </a:lnTo>
                  <a:lnTo>
                    <a:pt x="422960" y="286766"/>
                  </a:lnTo>
                  <a:lnTo>
                    <a:pt x="461568" y="357974"/>
                  </a:lnTo>
                  <a:lnTo>
                    <a:pt x="500443" y="365975"/>
                  </a:lnTo>
                  <a:lnTo>
                    <a:pt x="526376" y="378447"/>
                  </a:lnTo>
                  <a:lnTo>
                    <a:pt x="540842" y="389928"/>
                  </a:lnTo>
                  <a:lnTo>
                    <a:pt x="545338" y="394957"/>
                  </a:lnTo>
                  <a:lnTo>
                    <a:pt x="546925" y="376745"/>
                  </a:lnTo>
                  <a:close/>
                </a:path>
                <a:path w="2616200" h="596264">
                  <a:moveTo>
                    <a:pt x="2478163" y="275183"/>
                  </a:moveTo>
                  <a:lnTo>
                    <a:pt x="2395613" y="82550"/>
                  </a:lnTo>
                  <a:lnTo>
                    <a:pt x="2395613" y="0"/>
                  </a:lnTo>
                  <a:lnTo>
                    <a:pt x="2368092" y="0"/>
                  </a:lnTo>
                  <a:lnTo>
                    <a:pt x="2346668" y="4318"/>
                  </a:lnTo>
                  <a:lnTo>
                    <a:pt x="2329180" y="16116"/>
                  </a:lnTo>
                  <a:lnTo>
                    <a:pt x="2317381" y="33616"/>
                  </a:lnTo>
                  <a:lnTo>
                    <a:pt x="2313051" y="55041"/>
                  </a:lnTo>
                  <a:lnTo>
                    <a:pt x="2313051" y="220154"/>
                  </a:lnTo>
                  <a:lnTo>
                    <a:pt x="2120417" y="220154"/>
                  </a:lnTo>
                  <a:lnTo>
                    <a:pt x="2098992" y="224472"/>
                  </a:lnTo>
                  <a:lnTo>
                    <a:pt x="2081504" y="236270"/>
                  </a:lnTo>
                  <a:lnTo>
                    <a:pt x="2069706" y="253771"/>
                  </a:lnTo>
                  <a:lnTo>
                    <a:pt x="2065375" y="275183"/>
                  </a:lnTo>
                  <a:lnTo>
                    <a:pt x="2065375" y="330225"/>
                  </a:lnTo>
                  <a:lnTo>
                    <a:pt x="2128672" y="498640"/>
                  </a:lnTo>
                  <a:lnTo>
                    <a:pt x="2158504" y="535241"/>
                  </a:lnTo>
                  <a:lnTo>
                    <a:pt x="2202980" y="550379"/>
                  </a:lnTo>
                  <a:lnTo>
                    <a:pt x="2423122" y="550379"/>
                  </a:lnTo>
                  <a:lnTo>
                    <a:pt x="2444546" y="546049"/>
                  </a:lnTo>
                  <a:lnTo>
                    <a:pt x="2462047" y="534250"/>
                  </a:lnTo>
                  <a:lnTo>
                    <a:pt x="2473845" y="516763"/>
                  </a:lnTo>
                  <a:lnTo>
                    <a:pt x="2478163" y="495338"/>
                  </a:lnTo>
                  <a:lnTo>
                    <a:pt x="2478163" y="275183"/>
                  </a:lnTo>
                  <a:close/>
                </a:path>
                <a:path w="2616200" h="596264">
                  <a:moveTo>
                    <a:pt x="2615755" y="275183"/>
                  </a:moveTo>
                  <a:lnTo>
                    <a:pt x="2533205" y="275183"/>
                  </a:lnTo>
                  <a:lnTo>
                    <a:pt x="2533205" y="550379"/>
                  </a:lnTo>
                  <a:lnTo>
                    <a:pt x="2615755" y="550379"/>
                  </a:lnTo>
                  <a:lnTo>
                    <a:pt x="2615755" y="275183"/>
                  </a:lnTo>
                  <a:close/>
                </a:path>
              </a:pathLst>
            </a:custGeom>
            <a:solidFill>
              <a:srgbClr val="FFFFFF"/>
            </a:solidFill>
          </p:spPr>
          <p:txBody>
            <a:bodyPr wrap="square" lIns="0" tIns="0" rIns="0" bIns="0" rtlCol="0"/>
            <a:lstStyle/>
            <a:p/>
          </p:txBody>
        </p:sp>
      </p:grpSp>
      <p:sp>
        <p:nvSpPr>
          <p:cNvPr id="9" name="object 9"/>
          <p:cNvSpPr txBox="1"/>
          <p:nvPr/>
        </p:nvSpPr>
        <p:spPr>
          <a:xfrm>
            <a:off x="4307301" y="1340702"/>
            <a:ext cx="3644900" cy="1070610"/>
          </a:xfrm>
          <a:prstGeom prst="rect">
            <a:avLst/>
          </a:prstGeom>
        </p:spPr>
        <p:txBody>
          <a:bodyPr vert="horz" wrap="square" lIns="0" tIns="15875" rIns="0" bIns="0" rtlCol="0">
            <a:spAutoFit/>
          </a:bodyPr>
          <a:lstStyle/>
          <a:p>
            <a:pPr marL="3810" algn="ctr">
              <a:lnSpc>
                <a:spcPct val="100000"/>
              </a:lnSpc>
              <a:spcBef>
                <a:spcPts val="125"/>
              </a:spcBef>
            </a:pPr>
            <a:r>
              <a:rPr sz="2300" b="1">
                <a:solidFill>
                  <a:srgbClr val="00B6FF"/>
                </a:solidFill>
                <a:latin typeface="微软雅黑"/>
                <a:cs typeface="微软雅黑"/>
              </a:rPr>
              <a:t>光学级树</a:t>
            </a:r>
            <a:r>
              <a:rPr sz="2300" b="1" spc="-50">
                <a:solidFill>
                  <a:srgbClr val="00B6FF"/>
                </a:solidFill>
                <a:latin typeface="微软雅黑"/>
                <a:cs typeface="微软雅黑"/>
              </a:rPr>
              <a:t>脂</a:t>
            </a:r>
            <a:endParaRPr sz="2300">
              <a:latin typeface="微软雅黑"/>
              <a:cs typeface="微软雅黑"/>
            </a:endParaRPr>
          </a:p>
          <a:p>
            <a:pPr marL="12700" marR="5080" algn="ctr">
              <a:lnSpc>
                <a:spcPct val="120000"/>
              </a:lnSpc>
              <a:spcBef>
                <a:spcPts val="1120"/>
              </a:spcBef>
            </a:pPr>
            <a:r>
              <a:rPr sz="1500" spc="-5">
                <a:solidFill>
                  <a:srgbClr val="FFFFFF"/>
                </a:solidFill>
                <a:latin typeface="微软雅黑"/>
                <a:cs typeface="微软雅黑"/>
              </a:rPr>
              <a:t>提供变色镜片的主要原材料，其质量直接影响镜片的性能和舒适度。</a:t>
            </a:r>
            <a:endParaRPr sz="1500">
              <a:latin typeface="微软雅黑"/>
              <a:cs typeface="微软雅黑"/>
            </a:endParaRPr>
          </a:p>
        </p:txBody>
      </p:sp>
      <p:sp>
        <p:nvSpPr>
          <p:cNvPr id="10" name="object 10"/>
          <p:cNvSpPr txBox="1"/>
          <p:nvPr/>
        </p:nvSpPr>
        <p:spPr>
          <a:xfrm>
            <a:off x="8165927" y="4616371"/>
            <a:ext cx="3644900" cy="107061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添加</a:t>
            </a:r>
            <a:r>
              <a:rPr sz="2300" b="1" spc="-50">
                <a:solidFill>
                  <a:srgbClr val="00B6FF"/>
                </a:solidFill>
                <a:latin typeface="微软雅黑"/>
                <a:cs typeface="微软雅黑"/>
              </a:rPr>
              <a:t>剂</a:t>
            </a:r>
            <a:endParaRPr sz="2300">
              <a:latin typeface="微软雅黑"/>
              <a:cs typeface="微软雅黑"/>
            </a:endParaRPr>
          </a:p>
          <a:p>
            <a:pPr marL="12700" marR="5080">
              <a:lnSpc>
                <a:spcPct val="120000"/>
              </a:lnSpc>
              <a:spcBef>
                <a:spcPts val="1120"/>
              </a:spcBef>
            </a:pPr>
            <a:r>
              <a:rPr sz="1500" spc="-5">
                <a:solidFill>
                  <a:srgbClr val="FFFFFF"/>
                </a:solidFill>
                <a:latin typeface="微软雅黑"/>
                <a:cs typeface="微软雅黑"/>
              </a:rPr>
              <a:t>如紫外线吸收剂、抗氧化剂等，用于提高镜片的耐用性和保护眼睛。</a:t>
            </a:r>
            <a:endParaRPr sz="1500">
              <a:latin typeface="微软雅黑"/>
              <a:cs typeface="微软雅黑"/>
            </a:endParaRPr>
          </a:p>
        </p:txBody>
      </p:sp>
      <p:sp>
        <p:nvSpPr>
          <p:cNvPr id="11" name="object 11"/>
          <p:cNvSpPr txBox="1"/>
          <p:nvPr/>
        </p:nvSpPr>
        <p:spPr>
          <a:xfrm>
            <a:off x="494887" y="4616371"/>
            <a:ext cx="3835400" cy="1070610"/>
          </a:xfrm>
          <a:prstGeom prst="rect">
            <a:avLst/>
          </a:prstGeom>
        </p:spPr>
        <p:txBody>
          <a:bodyPr vert="horz" wrap="square" lIns="0" tIns="15875" rIns="0" bIns="0" rtlCol="0">
            <a:spAutoFit/>
          </a:bodyPr>
          <a:lstStyle/>
          <a:p>
            <a:pPr marL="1864360">
              <a:lnSpc>
                <a:spcPct val="100000"/>
              </a:lnSpc>
              <a:spcBef>
                <a:spcPts val="125"/>
              </a:spcBef>
            </a:pPr>
            <a:r>
              <a:rPr sz="2300" b="1">
                <a:solidFill>
                  <a:srgbClr val="00B6FF"/>
                </a:solidFill>
                <a:latin typeface="微软雅黑"/>
                <a:cs typeface="微软雅黑"/>
              </a:rPr>
              <a:t>光致变色材</a:t>
            </a:r>
            <a:r>
              <a:rPr sz="2300" b="1" spc="-50">
                <a:solidFill>
                  <a:srgbClr val="00B6FF"/>
                </a:solidFill>
                <a:latin typeface="微软雅黑"/>
                <a:cs typeface="微软雅黑"/>
              </a:rPr>
              <a:t>料</a:t>
            </a:r>
            <a:endParaRPr sz="2300">
              <a:latin typeface="微软雅黑"/>
              <a:cs typeface="微软雅黑"/>
            </a:endParaRPr>
          </a:p>
          <a:p>
            <a:pPr marL="12700">
              <a:lnSpc>
                <a:spcPct val="100000"/>
              </a:lnSpc>
              <a:spcBef>
                <a:spcPts val="1480"/>
              </a:spcBef>
            </a:pPr>
            <a:r>
              <a:rPr sz="1500" spc="-5">
                <a:solidFill>
                  <a:srgbClr val="FFFFFF"/>
                </a:solidFill>
                <a:latin typeface="微软雅黑"/>
                <a:cs typeface="微软雅黑"/>
              </a:rPr>
              <a:t>核心原材料之一，能够在不同光线条件下产</a:t>
            </a:r>
            <a:endParaRPr sz="1500">
              <a:latin typeface="微软雅黑"/>
              <a:cs typeface="微软雅黑"/>
            </a:endParaRPr>
          </a:p>
          <a:p>
            <a:pPr marL="2679065">
              <a:lnSpc>
                <a:spcPct val="100000"/>
              </a:lnSpc>
              <a:spcBef>
                <a:spcPts val="360"/>
              </a:spcBef>
            </a:pPr>
            <a:r>
              <a:rPr sz="1500" spc="-10">
                <a:solidFill>
                  <a:srgbClr val="FFFFFF"/>
                </a:solidFill>
                <a:latin typeface="微软雅黑"/>
                <a:cs typeface="微软雅黑"/>
              </a:rPr>
              <a:t>生颜色变化。</a:t>
            </a:r>
            <a:endParaRPr sz="1500">
              <a:latin typeface="微软雅黑"/>
              <a:cs typeface="微软雅黑"/>
            </a:endParaRPr>
          </a:p>
        </p:txBody>
      </p:sp>
      <p:grpSp>
        <p:nvGrpSpPr>
          <p:cNvPr id="12" name="object 12"/>
          <p:cNvGrpSpPr/>
          <p:nvPr/>
        </p:nvGrpSpPr>
        <p:grpSpPr>
          <a:xfrm>
            <a:off x="454963" y="331167"/>
            <a:ext cx="515620" cy="440055"/>
            <a:chOff x="454963" y="331167"/>
            <a:chExt cx="515620" cy="440055"/>
          </a:xfrm>
        </p:grpSpPr>
        <p:pic>
          <p:nvPicPr>
            <p:cNvPr id="13" name="object 13"/>
            <p:cNvPicPr/>
            <p:nvPr/>
          </p:nvPicPr>
          <p:blipFill>
            <a:blip r:embed="rId2"/>
            <a:stretch>
              <a:fillRect/>
            </a:stretch>
          </p:blipFill>
          <p:spPr>
            <a:xfrm>
              <a:off x="454963" y="331167"/>
              <a:ext cx="84147" cy="84146"/>
            </a:xfrm>
            <a:prstGeom prst="rect">
              <a:avLst/>
            </a:prstGeom>
          </p:spPr>
        </p:pic>
        <p:pic>
          <p:nvPicPr>
            <p:cNvPr id="14" name="object 14"/>
            <p:cNvPicPr/>
            <p:nvPr/>
          </p:nvPicPr>
          <p:blipFill>
            <a:blip r:embed="rId3"/>
            <a:stretch>
              <a:fillRect/>
            </a:stretch>
          </p:blipFill>
          <p:spPr>
            <a:xfrm>
              <a:off x="575049" y="337742"/>
              <a:ext cx="78137" cy="78136"/>
            </a:xfrm>
            <a:prstGeom prst="rect">
              <a:avLst/>
            </a:prstGeom>
          </p:spPr>
        </p:pic>
        <p:pic>
          <p:nvPicPr>
            <p:cNvPr id="15" name="object 15"/>
            <p:cNvPicPr/>
            <p:nvPr/>
          </p:nvPicPr>
          <p:blipFill>
            <a:blip r:embed="rId4"/>
            <a:stretch>
              <a:fillRect/>
            </a:stretch>
          </p:blipFill>
          <p:spPr>
            <a:xfrm>
              <a:off x="689124" y="339459"/>
              <a:ext cx="74704" cy="74703"/>
            </a:xfrm>
            <a:prstGeom prst="rect">
              <a:avLst/>
            </a:prstGeom>
          </p:spPr>
        </p:pic>
        <p:pic>
          <p:nvPicPr>
            <p:cNvPr id="16" name="object 16"/>
            <p:cNvPicPr/>
            <p:nvPr/>
          </p:nvPicPr>
          <p:blipFill>
            <a:blip r:embed="rId5"/>
            <a:stretch>
              <a:fillRect/>
            </a:stretch>
          </p:blipFill>
          <p:spPr>
            <a:xfrm>
              <a:off x="799767" y="348429"/>
              <a:ext cx="69238" cy="69237"/>
            </a:xfrm>
            <a:prstGeom prst="rect">
              <a:avLst/>
            </a:prstGeom>
          </p:spPr>
        </p:pic>
        <p:pic>
          <p:nvPicPr>
            <p:cNvPr id="17" name="object 17"/>
            <p:cNvPicPr/>
            <p:nvPr/>
          </p:nvPicPr>
          <p:blipFill>
            <a:blip r:embed="rId6"/>
            <a:stretch>
              <a:fillRect/>
            </a:stretch>
          </p:blipFill>
          <p:spPr>
            <a:xfrm>
              <a:off x="904944" y="344296"/>
              <a:ext cx="65594" cy="65593"/>
            </a:xfrm>
            <a:prstGeom prst="rect">
              <a:avLst/>
            </a:prstGeom>
          </p:spPr>
        </p:pic>
        <p:pic>
          <p:nvPicPr>
            <p:cNvPr id="18" name="object 18"/>
            <p:cNvPicPr/>
            <p:nvPr/>
          </p:nvPicPr>
          <p:blipFill>
            <a:blip r:embed="rId7"/>
            <a:stretch>
              <a:fillRect/>
            </a:stretch>
          </p:blipFill>
          <p:spPr>
            <a:xfrm>
              <a:off x="454963" y="448941"/>
              <a:ext cx="84147" cy="84146"/>
            </a:xfrm>
            <a:prstGeom prst="rect">
              <a:avLst/>
            </a:prstGeom>
          </p:spPr>
        </p:pic>
        <p:pic>
          <p:nvPicPr>
            <p:cNvPr id="19" name="object 19"/>
            <p:cNvPicPr/>
            <p:nvPr/>
          </p:nvPicPr>
          <p:blipFill>
            <a:blip r:embed="rId3"/>
            <a:stretch>
              <a:fillRect/>
            </a:stretch>
          </p:blipFill>
          <p:spPr>
            <a:xfrm>
              <a:off x="575049" y="455516"/>
              <a:ext cx="78137" cy="78136"/>
            </a:xfrm>
            <a:prstGeom prst="rect">
              <a:avLst/>
            </a:prstGeom>
          </p:spPr>
        </p:pic>
        <p:pic>
          <p:nvPicPr>
            <p:cNvPr id="20" name="object 20"/>
            <p:cNvPicPr/>
            <p:nvPr/>
          </p:nvPicPr>
          <p:blipFill>
            <a:blip r:embed="rId4"/>
            <a:stretch>
              <a:fillRect/>
            </a:stretch>
          </p:blipFill>
          <p:spPr>
            <a:xfrm>
              <a:off x="689124" y="457232"/>
              <a:ext cx="74703" cy="74704"/>
            </a:xfrm>
            <a:prstGeom prst="rect">
              <a:avLst/>
            </a:prstGeom>
          </p:spPr>
        </p:pic>
        <p:pic>
          <p:nvPicPr>
            <p:cNvPr id="21" name="object 21"/>
            <p:cNvPicPr/>
            <p:nvPr/>
          </p:nvPicPr>
          <p:blipFill>
            <a:blip r:embed="rId8"/>
            <a:stretch>
              <a:fillRect/>
            </a:stretch>
          </p:blipFill>
          <p:spPr>
            <a:xfrm>
              <a:off x="799767" y="466202"/>
              <a:ext cx="69237" cy="69237"/>
            </a:xfrm>
            <a:prstGeom prst="rect">
              <a:avLst/>
            </a:prstGeom>
          </p:spPr>
        </p:pic>
        <p:pic>
          <p:nvPicPr>
            <p:cNvPr id="22" name="object 22"/>
            <p:cNvPicPr/>
            <p:nvPr/>
          </p:nvPicPr>
          <p:blipFill>
            <a:blip r:embed="rId6"/>
            <a:stretch>
              <a:fillRect/>
            </a:stretch>
          </p:blipFill>
          <p:spPr>
            <a:xfrm>
              <a:off x="904944" y="462069"/>
              <a:ext cx="65594" cy="65594"/>
            </a:xfrm>
            <a:prstGeom prst="rect">
              <a:avLst/>
            </a:prstGeom>
          </p:spPr>
        </p:pic>
        <p:pic>
          <p:nvPicPr>
            <p:cNvPr id="23" name="object 23"/>
            <p:cNvPicPr/>
            <p:nvPr/>
          </p:nvPicPr>
          <p:blipFill>
            <a:blip r:embed="rId7"/>
            <a:stretch>
              <a:fillRect/>
            </a:stretch>
          </p:blipFill>
          <p:spPr>
            <a:xfrm>
              <a:off x="454963" y="566714"/>
              <a:ext cx="84147" cy="84146"/>
            </a:xfrm>
            <a:prstGeom prst="rect">
              <a:avLst/>
            </a:prstGeom>
          </p:spPr>
        </p:pic>
        <p:pic>
          <p:nvPicPr>
            <p:cNvPr id="24" name="object 24"/>
            <p:cNvPicPr/>
            <p:nvPr/>
          </p:nvPicPr>
          <p:blipFill>
            <a:blip r:embed="rId9"/>
            <a:stretch>
              <a:fillRect/>
            </a:stretch>
          </p:blipFill>
          <p:spPr>
            <a:xfrm>
              <a:off x="575049" y="573290"/>
              <a:ext cx="78137" cy="78136"/>
            </a:xfrm>
            <a:prstGeom prst="rect">
              <a:avLst/>
            </a:prstGeom>
          </p:spPr>
        </p:pic>
        <p:pic>
          <p:nvPicPr>
            <p:cNvPr id="25" name="object 25"/>
            <p:cNvPicPr/>
            <p:nvPr/>
          </p:nvPicPr>
          <p:blipFill>
            <a:blip r:embed="rId8"/>
            <a:stretch>
              <a:fillRect/>
            </a:stretch>
          </p:blipFill>
          <p:spPr>
            <a:xfrm>
              <a:off x="799767" y="583976"/>
              <a:ext cx="69237" cy="69237"/>
            </a:xfrm>
            <a:prstGeom prst="rect">
              <a:avLst/>
            </a:prstGeom>
          </p:spPr>
        </p:pic>
        <p:pic>
          <p:nvPicPr>
            <p:cNvPr id="26" name="object 26"/>
            <p:cNvPicPr/>
            <p:nvPr/>
          </p:nvPicPr>
          <p:blipFill>
            <a:blip r:embed="rId10"/>
            <a:stretch>
              <a:fillRect/>
            </a:stretch>
          </p:blipFill>
          <p:spPr>
            <a:xfrm>
              <a:off x="689124" y="575006"/>
              <a:ext cx="74703" cy="74704"/>
            </a:xfrm>
            <a:prstGeom prst="rect">
              <a:avLst/>
            </a:prstGeom>
          </p:spPr>
        </p:pic>
        <p:pic>
          <p:nvPicPr>
            <p:cNvPr id="27" name="object 27"/>
            <p:cNvPicPr/>
            <p:nvPr/>
          </p:nvPicPr>
          <p:blipFill>
            <a:blip r:embed="rId6"/>
            <a:stretch>
              <a:fillRect/>
            </a:stretch>
          </p:blipFill>
          <p:spPr>
            <a:xfrm>
              <a:off x="904944" y="579843"/>
              <a:ext cx="65594" cy="65594"/>
            </a:xfrm>
            <a:prstGeom prst="rect">
              <a:avLst/>
            </a:prstGeom>
          </p:spPr>
        </p:pic>
        <p:pic>
          <p:nvPicPr>
            <p:cNvPr id="28" name="object 28"/>
            <p:cNvPicPr/>
            <p:nvPr/>
          </p:nvPicPr>
          <p:blipFill>
            <a:blip r:embed="rId2"/>
            <a:stretch>
              <a:fillRect/>
            </a:stretch>
          </p:blipFill>
          <p:spPr>
            <a:xfrm>
              <a:off x="454963" y="684488"/>
              <a:ext cx="84147" cy="84146"/>
            </a:xfrm>
            <a:prstGeom prst="rect">
              <a:avLst/>
            </a:prstGeom>
          </p:spPr>
        </p:pic>
        <p:pic>
          <p:nvPicPr>
            <p:cNvPr id="29" name="object 29"/>
            <p:cNvPicPr/>
            <p:nvPr/>
          </p:nvPicPr>
          <p:blipFill>
            <a:blip r:embed="rId9"/>
            <a:stretch>
              <a:fillRect/>
            </a:stretch>
          </p:blipFill>
          <p:spPr>
            <a:xfrm>
              <a:off x="575049" y="691063"/>
              <a:ext cx="78137" cy="78136"/>
            </a:xfrm>
            <a:prstGeom prst="rect">
              <a:avLst/>
            </a:prstGeom>
          </p:spPr>
        </p:pic>
        <p:pic>
          <p:nvPicPr>
            <p:cNvPr id="30" name="object 30"/>
            <p:cNvPicPr/>
            <p:nvPr/>
          </p:nvPicPr>
          <p:blipFill>
            <a:blip r:embed="rId4"/>
            <a:stretch>
              <a:fillRect/>
            </a:stretch>
          </p:blipFill>
          <p:spPr>
            <a:xfrm>
              <a:off x="689124" y="692780"/>
              <a:ext cx="74703" cy="74704"/>
            </a:xfrm>
            <a:prstGeom prst="rect">
              <a:avLst/>
            </a:prstGeom>
          </p:spPr>
        </p:pic>
        <p:pic>
          <p:nvPicPr>
            <p:cNvPr id="31" name="object 31"/>
            <p:cNvPicPr/>
            <p:nvPr/>
          </p:nvPicPr>
          <p:blipFill>
            <a:blip r:embed="rId5"/>
            <a:stretch>
              <a:fillRect/>
            </a:stretch>
          </p:blipFill>
          <p:spPr>
            <a:xfrm>
              <a:off x="799767" y="701750"/>
              <a:ext cx="69237" cy="69237"/>
            </a:xfrm>
            <a:prstGeom prst="rect">
              <a:avLst/>
            </a:prstGeom>
          </p:spPr>
        </p:pic>
        <p:pic>
          <p:nvPicPr>
            <p:cNvPr id="32" name="object 32"/>
            <p:cNvPicPr/>
            <p:nvPr/>
          </p:nvPicPr>
          <p:blipFill>
            <a:blip r:embed="rId6"/>
            <a:stretch>
              <a:fillRect/>
            </a:stretch>
          </p:blipFill>
          <p:spPr>
            <a:xfrm>
              <a:off x="904944" y="697617"/>
              <a:ext cx="65594" cy="65594"/>
            </a:xfrm>
            <a:prstGeom prst="rect">
              <a:avLst/>
            </a:prstGeom>
          </p:spPr>
        </p:pic>
      </p:grpSp>
      <p:sp>
        <p:nvSpPr>
          <p:cNvPr id="33" name="object 33"/>
          <p:cNvSpPr txBox="1">
            <a:spLocks noGrp="1"/>
          </p:cNvSpPr>
          <p:nvPr>
            <p:ph type="title"/>
          </p:nvPr>
        </p:nvSpPr>
        <p:spPr>
          <a:xfrm>
            <a:off x="1205967" y="320735"/>
            <a:ext cx="4216400" cy="482600"/>
          </a:xfrm>
          <a:prstGeom prst="rect">
            <a:avLst/>
          </a:prstGeom>
        </p:spPr>
        <p:txBody>
          <a:bodyPr vert="horz" wrap="square" lIns="0" tIns="12700" rIns="0" bIns="0" rtlCol="0">
            <a:spAutoFit/>
          </a:bodyPr>
          <a:lstStyle/>
          <a:p>
            <a:pPr marL="12700">
              <a:lnSpc>
                <a:spcPct val="100000"/>
              </a:lnSpc>
              <a:spcBef>
                <a:spcPts val="100"/>
              </a:spcBef>
            </a:pPr>
            <a:r>
              <a:rPr spc="-5"/>
              <a:t>产业链上游：原材料供应</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1319126"/>
            <a:ext cx="4357370" cy="5105400"/>
            <a:chOff x="0" y="1319126"/>
            <a:chExt cx="4357370" cy="5105400"/>
          </a:xfrm>
        </p:grpSpPr>
        <p:sp>
          <p:nvSpPr>
            <p:cNvPr id="3" name="object 3"/>
            <p:cNvSpPr/>
            <p:nvPr/>
          </p:nvSpPr>
          <p:spPr>
            <a:xfrm>
              <a:off x="0" y="1319126"/>
              <a:ext cx="4357370" cy="5105400"/>
            </a:xfrm>
            <a:custGeom>
              <a:rect l="l" t="t" r="r" b="b"/>
              <a:pathLst>
                <a:path w="4357370" h="5105400">
                  <a:moveTo>
                    <a:pt x="2091266" y="12699"/>
                  </a:moveTo>
                  <a:lnTo>
                    <a:pt x="1515976" y="12699"/>
                  </a:lnTo>
                  <a:lnTo>
                    <a:pt x="1563315" y="0"/>
                  </a:lnTo>
                  <a:lnTo>
                    <a:pt x="2043927" y="0"/>
                  </a:lnTo>
                  <a:lnTo>
                    <a:pt x="2091266" y="12699"/>
                  </a:lnTo>
                  <a:close/>
                </a:path>
                <a:path w="4357370" h="5105400">
                  <a:moveTo>
                    <a:pt x="2185157" y="25399"/>
                  </a:moveTo>
                  <a:lnTo>
                    <a:pt x="1422085" y="25399"/>
                  </a:lnTo>
                  <a:lnTo>
                    <a:pt x="1468897" y="12699"/>
                  </a:lnTo>
                  <a:lnTo>
                    <a:pt x="2138345" y="12699"/>
                  </a:lnTo>
                  <a:lnTo>
                    <a:pt x="2185157" y="25399"/>
                  </a:lnTo>
                  <a:close/>
                </a:path>
                <a:path w="4357370" h="5105400">
                  <a:moveTo>
                    <a:pt x="2323908" y="50799"/>
                  </a:moveTo>
                  <a:lnTo>
                    <a:pt x="1283335" y="50799"/>
                  </a:lnTo>
                  <a:lnTo>
                    <a:pt x="1375549" y="25399"/>
                  </a:lnTo>
                  <a:lnTo>
                    <a:pt x="2231694" y="25399"/>
                  </a:lnTo>
                  <a:lnTo>
                    <a:pt x="2323908" y="50799"/>
                  </a:lnTo>
                  <a:close/>
                </a:path>
                <a:path w="4357370" h="5105400">
                  <a:moveTo>
                    <a:pt x="2369574" y="5041900"/>
                  </a:moveTo>
                  <a:lnTo>
                    <a:pt x="1237674" y="5041900"/>
                  </a:lnTo>
                  <a:lnTo>
                    <a:pt x="970438" y="4965700"/>
                  </a:lnTo>
                  <a:lnTo>
                    <a:pt x="927095" y="4940300"/>
                  </a:lnTo>
                  <a:lnTo>
                    <a:pt x="841509" y="4914900"/>
                  </a:lnTo>
                  <a:lnTo>
                    <a:pt x="799281" y="4889500"/>
                  </a:lnTo>
                  <a:lnTo>
                    <a:pt x="757439" y="4876800"/>
                  </a:lnTo>
                  <a:lnTo>
                    <a:pt x="715994" y="4851400"/>
                  </a:lnTo>
                  <a:lnTo>
                    <a:pt x="674951" y="4838700"/>
                  </a:lnTo>
                  <a:lnTo>
                    <a:pt x="634320" y="4813300"/>
                  </a:lnTo>
                  <a:lnTo>
                    <a:pt x="594107" y="4800600"/>
                  </a:lnTo>
                  <a:lnTo>
                    <a:pt x="514973" y="4749800"/>
                  </a:lnTo>
                  <a:lnTo>
                    <a:pt x="437610" y="4699000"/>
                  </a:lnTo>
                  <a:lnTo>
                    <a:pt x="362085" y="4648200"/>
                  </a:lnTo>
                  <a:lnTo>
                    <a:pt x="288459" y="4597400"/>
                  </a:lnTo>
                  <a:lnTo>
                    <a:pt x="216798" y="4546600"/>
                  </a:lnTo>
                  <a:lnTo>
                    <a:pt x="181724" y="4521200"/>
                  </a:lnTo>
                  <a:lnTo>
                    <a:pt x="147164" y="4495800"/>
                  </a:lnTo>
                  <a:lnTo>
                    <a:pt x="113128" y="4457700"/>
                  </a:lnTo>
                  <a:lnTo>
                    <a:pt x="79623" y="4432300"/>
                  </a:lnTo>
                  <a:lnTo>
                    <a:pt x="46657" y="4394200"/>
                  </a:lnTo>
                  <a:lnTo>
                    <a:pt x="14237" y="4368800"/>
                  </a:lnTo>
                  <a:lnTo>
                    <a:pt x="0" y="4356100"/>
                  </a:lnTo>
                  <a:lnTo>
                    <a:pt x="0" y="736600"/>
                  </a:lnTo>
                  <a:lnTo>
                    <a:pt x="14237" y="723900"/>
                  </a:lnTo>
                  <a:lnTo>
                    <a:pt x="46657" y="698500"/>
                  </a:lnTo>
                  <a:lnTo>
                    <a:pt x="79623" y="660400"/>
                  </a:lnTo>
                  <a:lnTo>
                    <a:pt x="113128" y="635000"/>
                  </a:lnTo>
                  <a:lnTo>
                    <a:pt x="147164" y="609600"/>
                  </a:lnTo>
                  <a:lnTo>
                    <a:pt x="181723" y="571500"/>
                  </a:lnTo>
                  <a:lnTo>
                    <a:pt x="216798" y="546100"/>
                  </a:lnTo>
                  <a:lnTo>
                    <a:pt x="288459" y="495300"/>
                  </a:lnTo>
                  <a:lnTo>
                    <a:pt x="362084" y="444500"/>
                  </a:lnTo>
                  <a:lnTo>
                    <a:pt x="437610" y="393700"/>
                  </a:lnTo>
                  <a:lnTo>
                    <a:pt x="514972" y="342900"/>
                  </a:lnTo>
                  <a:lnTo>
                    <a:pt x="594107" y="292099"/>
                  </a:lnTo>
                  <a:lnTo>
                    <a:pt x="634319" y="279399"/>
                  </a:lnTo>
                  <a:lnTo>
                    <a:pt x="674950" y="253999"/>
                  </a:lnTo>
                  <a:lnTo>
                    <a:pt x="715993" y="241299"/>
                  </a:lnTo>
                  <a:lnTo>
                    <a:pt x="757439" y="215899"/>
                  </a:lnTo>
                  <a:lnTo>
                    <a:pt x="799280" y="203199"/>
                  </a:lnTo>
                  <a:lnTo>
                    <a:pt x="841508" y="177799"/>
                  </a:lnTo>
                  <a:lnTo>
                    <a:pt x="927095" y="152399"/>
                  </a:lnTo>
                  <a:lnTo>
                    <a:pt x="970437" y="126999"/>
                  </a:lnTo>
                  <a:lnTo>
                    <a:pt x="1237673" y="50799"/>
                  </a:lnTo>
                  <a:lnTo>
                    <a:pt x="2369570" y="50799"/>
                  </a:lnTo>
                  <a:lnTo>
                    <a:pt x="2636806" y="126999"/>
                  </a:lnTo>
                  <a:lnTo>
                    <a:pt x="2680148" y="152399"/>
                  </a:lnTo>
                  <a:lnTo>
                    <a:pt x="2765735" y="177799"/>
                  </a:lnTo>
                  <a:lnTo>
                    <a:pt x="2807963" y="203199"/>
                  </a:lnTo>
                  <a:lnTo>
                    <a:pt x="2849804" y="215899"/>
                  </a:lnTo>
                  <a:lnTo>
                    <a:pt x="2891250" y="241299"/>
                  </a:lnTo>
                  <a:lnTo>
                    <a:pt x="2932293" y="253999"/>
                  </a:lnTo>
                  <a:lnTo>
                    <a:pt x="2972924" y="279399"/>
                  </a:lnTo>
                  <a:lnTo>
                    <a:pt x="3013136" y="292099"/>
                  </a:lnTo>
                  <a:lnTo>
                    <a:pt x="3092271" y="342900"/>
                  </a:lnTo>
                  <a:lnTo>
                    <a:pt x="3169633" y="393700"/>
                  </a:lnTo>
                  <a:lnTo>
                    <a:pt x="3245159" y="444500"/>
                  </a:lnTo>
                  <a:lnTo>
                    <a:pt x="3318785" y="495300"/>
                  </a:lnTo>
                  <a:lnTo>
                    <a:pt x="3390446" y="546100"/>
                  </a:lnTo>
                  <a:lnTo>
                    <a:pt x="3425520" y="571500"/>
                  </a:lnTo>
                  <a:lnTo>
                    <a:pt x="3460080" y="609600"/>
                  </a:lnTo>
                  <a:lnTo>
                    <a:pt x="3494116" y="635000"/>
                  </a:lnTo>
                  <a:lnTo>
                    <a:pt x="3527621" y="660400"/>
                  </a:lnTo>
                  <a:lnTo>
                    <a:pt x="3560587" y="698500"/>
                  </a:lnTo>
                  <a:lnTo>
                    <a:pt x="3593007" y="723900"/>
                  </a:lnTo>
                  <a:lnTo>
                    <a:pt x="3624871" y="762000"/>
                  </a:lnTo>
                  <a:lnTo>
                    <a:pt x="3656173" y="787400"/>
                  </a:lnTo>
                  <a:lnTo>
                    <a:pt x="3686904" y="825500"/>
                  </a:lnTo>
                  <a:lnTo>
                    <a:pt x="3717056" y="850900"/>
                  </a:lnTo>
                  <a:lnTo>
                    <a:pt x="3746621" y="889000"/>
                  </a:lnTo>
                  <a:lnTo>
                    <a:pt x="3775591" y="927100"/>
                  </a:lnTo>
                  <a:lnTo>
                    <a:pt x="3803958" y="965200"/>
                  </a:lnTo>
                  <a:lnTo>
                    <a:pt x="3831715" y="990600"/>
                  </a:lnTo>
                  <a:lnTo>
                    <a:pt x="3858853" y="1028700"/>
                  </a:lnTo>
                  <a:lnTo>
                    <a:pt x="3885364" y="1066800"/>
                  </a:lnTo>
                  <a:lnTo>
                    <a:pt x="3911240" y="1104900"/>
                  </a:lnTo>
                  <a:lnTo>
                    <a:pt x="3936474" y="1143000"/>
                  </a:lnTo>
                  <a:lnTo>
                    <a:pt x="3961057" y="1181100"/>
                  </a:lnTo>
                  <a:lnTo>
                    <a:pt x="3984981" y="1219200"/>
                  </a:lnTo>
                  <a:lnTo>
                    <a:pt x="4008239" y="1257300"/>
                  </a:lnTo>
                  <a:lnTo>
                    <a:pt x="4030822" y="1295400"/>
                  </a:lnTo>
                  <a:lnTo>
                    <a:pt x="4052722" y="1333500"/>
                  </a:lnTo>
                  <a:lnTo>
                    <a:pt x="4073932" y="1371600"/>
                  </a:lnTo>
                  <a:lnTo>
                    <a:pt x="4094443" y="1422400"/>
                  </a:lnTo>
                  <a:lnTo>
                    <a:pt x="4114248" y="1460500"/>
                  </a:lnTo>
                  <a:lnTo>
                    <a:pt x="4133338" y="1498600"/>
                  </a:lnTo>
                  <a:lnTo>
                    <a:pt x="4151705" y="1536700"/>
                  </a:lnTo>
                  <a:lnTo>
                    <a:pt x="4169342" y="1587500"/>
                  </a:lnTo>
                  <a:lnTo>
                    <a:pt x="4186241" y="1625600"/>
                  </a:lnTo>
                  <a:lnTo>
                    <a:pt x="4202393" y="1676400"/>
                  </a:lnTo>
                  <a:lnTo>
                    <a:pt x="4217790" y="1714500"/>
                  </a:lnTo>
                  <a:lnTo>
                    <a:pt x="4232425" y="1752600"/>
                  </a:lnTo>
                  <a:lnTo>
                    <a:pt x="4246290" y="1803400"/>
                  </a:lnTo>
                  <a:lnTo>
                    <a:pt x="4259376" y="1841500"/>
                  </a:lnTo>
                  <a:lnTo>
                    <a:pt x="4271675" y="1892300"/>
                  </a:lnTo>
                  <a:lnTo>
                    <a:pt x="4283181" y="1930400"/>
                  </a:lnTo>
                  <a:lnTo>
                    <a:pt x="4293884" y="1981200"/>
                  </a:lnTo>
                  <a:lnTo>
                    <a:pt x="4303776" y="2032000"/>
                  </a:lnTo>
                  <a:lnTo>
                    <a:pt x="4312851" y="2070100"/>
                  </a:lnTo>
                  <a:lnTo>
                    <a:pt x="4321099" y="2120900"/>
                  </a:lnTo>
                  <a:lnTo>
                    <a:pt x="4328512" y="2159000"/>
                  </a:lnTo>
                  <a:lnTo>
                    <a:pt x="4335084" y="2209800"/>
                  </a:lnTo>
                  <a:lnTo>
                    <a:pt x="4340805" y="2260600"/>
                  </a:lnTo>
                  <a:lnTo>
                    <a:pt x="4345668" y="2311400"/>
                  </a:lnTo>
                  <a:lnTo>
                    <a:pt x="4349664" y="2349500"/>
                  </a:lnTo>
                  <a:lnTo>
                    <a:pt x="4352787" y="2400300"/>
                  </a:lnTo>
                  <a:lnTo>
                    <a:pt x="4355027" y="2451100"/>
                  </a:lnTo>
                  <a:lnTo>
                    <a:pt x="4356377" y="2501900"/>
                  </a:lnTo>
                  <a:lnTo>
                    <a:pt x="4356829" y="2552700"/>
                  </a:lnTo>
                  <a:lnTo>
                    <a:pt x="4356376" y="2590800"/>
                  </a:lnTo>
                  <a:lnTo>
                    <a:pt x="4355026" y="2641600"/>
                  </a:lnTo>
                  <a:lnTo>
                    <a:pt x="4352786" y="2692400"/>
                  </a:lnTo>
                  <a:lnTo>
                    <a:pt x="4349664" y="2743200"/>
                  </a:lnTo>
                  <a:lnTo>
                    <a:pt x="4345668" y="2781300"/>
                  </a:lnTo>
                  <a:lnTo>
                    <a:pt x="4340805" y="2832100"/>
                  </a:lnTo>
                  <a:lnTo>
                    <a:pt x="4335084" y="2882900"/>
                  </a:lnTo>
                  <a:lnTo>
                    <a:pt x="4328512" y="2933700"/>
                  </a:lnTo>
                  <a:lnTo>
                    <a:pt x="4321099" y="2971800"/>
                  </a:lnTo>
                  <a:lnTo>
                    <a:pt x="4312851" y="3022600"/>
                  </a:lnTo>
                  <a:lnTo>
                    <a:pt x="4303777" y="3073400"/>
                  </a:lnTo>
                  <a:lnTo>
                    <a:pt x="4293884" y="3111500"/>
                  </a:lnTo>
                  <a:lnTo>
                    <a:pt x="4283181" y="3162300"/>
                  </a:lnTo>
                  <a:lnTo>
                    <a:pt x="4271676" y="3200400"/>
                  </a:lnTo>
                  <a:lnTo>
                    <a:pt x="4259376" y="3251200"/>
                  </a:lnTo>
                  <a:lnTo>
                    <a:pt x="4246290" y="3289300"/>
                  </a:lnTo>
                  <a:lnTo>
                    <a:pt x="4232426" y="3340100"/>
                  </a:lnTo>
                  <a:lnTo>
                    <a:pt x="4217791" y="3378200"/>
                  </a:lnTo>
                  <a:lnTo>
                    <a:pt x="4202394" y="3429000"/>
                  </a:lnTo>
                  <a:lnTo>
                    <a:pt x="4186242" y="3467100"/>
                  </a:lnTo>
                  <a:lnTo>
                    <a:pt x="4169343" y="3505200"/>
                  </a:lnTo>
                  <a:lnTo>
                    <a:pt x="4151706" y="3556000"/>
                  </a:lnTo>
                  <a:lnTo>
                    <a:pt x="4133339" y="3594100"/>
                  </a:lnTo>
                  <a:lnTo>
                    <a:pt x="4114249" y="3632200"/>
                  </a:lnTo>
                  <a:lnTo>
                    <a:pt x="4094445" y="3670300"/>
                  </a:lnTo>
                  <a:lnTo>
                    <a:pt x="4073934" y="3721100"/>
                  </a:lnTo>
                  <a:lnTo>
                    <a:pt x="4052724" y="3759200"/>
                  </a:lnTo>
                  <a:lnTo>
                    <a:pt x="4030824" y="3797300"/>
                  </a:lnTo>
                  <a:lnTo>
                    <a:pt x="4008241" y="3835400"/>
                  </a:lnTo>
                  <a:lnTo>
                    <a:pt x="3984983" y="3873500"/>
                  </a:lnTo>
                  <a:lnTo>
                    <a:pt x="3961059" y="3911600"/>
                  </a:lnTo>
                  <a:lnTo>
                    <a:pt x="3936476" y="3949700"/>
                  </a:lnTo>
                  <a:lnTo>
                    <a:pt x="3911242" y="3987800"/>
                  </a:lnTo>
                  <a:lnTo>
                    <a:pt x="3885366" y="4025900"/>
                  </a:lnTo>
                  <a:lnTo>
                    <a:pt x="3858855" y="4064000"/>
                  </a:lnTo>
                  <a:lnTo>
                    <a:pt x="3831717" y="4102100"/>
                  </a:lnTo>
                  <a:lnTo>
                    <a:pt x="3803960" y="4127500"/>
                  </a:lnTo>
                  <a:lnTo>
                    <a:pt x="3775593" y="4165600"/>
                  </a:lnTo>
                  <a:lnTo>
                    <a:pt x="3746623" y="4203700"/>
                  </a:lnTo>
                  <a:lnTo>
                    <a:pt x="3717058" y="4241800"/>
                  </a:lnTo>
                  <a:lnTo>
                    <a:pt x="3686906" y="4267200"/>
                  </a:lnTo>
                  <a:lnTo>
                    <a:pt x="3656175" y="4305300"/>
                  </a:lnTo>
                  <a:lnTo>
                    <a:pt x="3624874" y="4330700"/>
                  </a:lnTo>
                  <a:lnTo>
                    <a:pt x="3593009" y="4368800"/>
                  </a:lnTo>
                  <a:lnTo>
                    <a:pt x="3560590" y="4394200"/>
                  </a:lnTo>
                  <a:lnTo>
                    <a:pt x="3527624" y="4432300"/>
                  </a:lnTo>
                  <a:lnTo>
                    <a:pt x="3494119" y="4457700"/>
                  </a:lnTo>
                  <a:lnTo>
                    <a:pt x="3460082" y="4495800"/>
                  </a:lnTo>
                  <a:lnTo>
                    <a:pt x="3425523" y="4521200"/>
                  </a:lnTo>
                  <a:lnTo>
                    <a:pt x="3390449" y="4546600"/>
                  </a:lnTo>
                  <a:lnTo>
                    <a:pt x="3318788" y="4597400"/>
                  </a:lnTo>
                  <a:lnTo>
                    <a:pt x="3245162" y="4648200"/>
                  </a:lnTo>
                  <a:lnTo>
                    <a:pt x="3169637" y="4699000"/>
                  </a:lnTo>
                  <a:lnTo>
                    <a:pt x="3092274" y="4749800"/>
                  </a:lnTo>
                  <a:lnTo>
                    <a:pt x="3013140" y="4800600"/>
                  </a:lnTo>
                  <a:lnTo>
                    <a:pt x="2972928" y="4813300"/>
                  </a:lnTo>
                  <a:lnTo>
                    <a:pt x="2932296" y="4838700"/>
                  </a:lnTo>
                  <a:lnTo>
                    <a:pt x="2891254" y="4851400"/>
                  </a:lnTo>
                  <a:lnTo>
                    <a:pt x="2849808" y="4876800"/>
                  </a:lnTo>
                  <a:lnTo>
                    <a:pt x="2807967" y="4889500"/>
                  </a:lnTo>
                  <a:lnTo>
                    <a:pt x="2765738" y="4914900"/>
                  </a:lnTo>
                  <a:lnTo>
                    <a:pt x="2680152" y="4940300"/>
                  </a:lnTo>
                  <a:lnTo>
                    <a:pt x="2636810" y="4965700"/>
                  </a:lnTo>
                  <a:lnTo>
                    <a:pt x="2369574" y="5041900"/>
                  </a:lnTo>
                  <a:close/>
                </a:path>
                <a:path w="4357370" h="5105400">
                  <a:moveTo>
                    <a:pt x="2231698" y="5067300"/>
                  </a:moveTo>
                  <a:lnTo>
                    <a:pt x="1375550" y="5067300"/>
                  </a:lnTo>
                  <a:lnTo>
                    <a:pt x="1283336" y="5041900"/>
                  </a:lnTo>
                  <a:lnTo>
                    <a:pt x="2323912" y="5041900"/>
                  </a:lnTo>
                  <a:lnTo>
                    <a:pt x="2231698" y="5067300"/>
                  </a:lnTo>
                  <a:close/>
                </a:path>
                <a:path w="4357370" h="5105400">
                  <a:moveTo>
                    <a:pt x="2138350" y="5080000"/>
                  </a:moveTo>
                  <a:lnTo>
                    <a:pt x="1468898" y="5080000"/>
                  </a:lnTo>
                  <a:lnTo>
                    <a:pt x="1422086" y="5067300"/>
                  </a:lnTo>
                  <a:lnTo>
                    <a:pt x="2185161" y="5067300"/>
                  </a:lnTo>
                  <a:lnTo>
                    <a:pt x="2138350" y="5080000"/>
                  </a:lnTo>
                  <a:close/>
                </a:path>
                <a:path w="4357370" h="5105400">
                  <a:moveTo>
                    <a:pt x="2043931" y="5092700"/>
                  </a:moveTo>
                  <a:lnTo>
                    <a:pt x="1563316" y="5092700"/>
                  </a:lnTo>
                  <a:lnTo>
                    <a:pt x="1515977" y="5080000"/>
                  </a:lnTo>
                  <a:lnTo>
                    <a:pt x="2091270" y="5080000"/>
                  </a:lnTo>
                  <a:lnTo>
                    <a:pt x="2043931" y="5092700"/>
                  </a:lnTo>
                  <a:close/>
                </a:path>
                <a:path w="4357370" h="5105400">
                  <a:moveTo>
                    <a:pt x="1852140" y="5105400"/>
                  </a:moveTo>
                  <a:lnTo>
                    <a:pt x="1755108" y="5105400"/>
                  </a:lnTo>
                  <a:lnTo>
                    <a:pt x="1706810" y="5092700"/>
                  </a:lnTo>
                  <a:lnTo>
                    <a:pt x="1900437" y="5092700"/>
                  </a:lnTo>
                  <a:lnTo>
                    <a:pt x="1852140" y="5105400"/>
                  </a:lnTo>
                  <a:close/>
                </a:path>
              </a:pathLst>
            </a:custGeom>
            <a:solidFill>
              <a:srgbClr val="00B6FF"/>
            </a:solidFill>
          </p:spPr>
          <p:txBody>
            <a:bodyPr wrap="square" lIns="0" tIns="0" rIns="0" bIns="0" rtlCol="0"/>
            <a:lstStyle/>
            <a:p/>
          </p:txBody>
        </p:sp>
        <p:pic>
          <p:nvPicPr>
            <p:cNvPr id="4" name="object 4"/>
            <p:cNvPicPr/>
            <p:nvPr/>
          </p:nvPicPr>
          <p:blipFill>
            <a:blip r:embed="rId2"/>
            <a:stretch>
              <a:fillRect/>
            </a:stretch>
          </p:blipFill>
          <p:spPr>
            <a:xfrm>
              <a:off x="0" y="1584356"/>
              <a:ext cx="4091599" cy="4572000"/>
            </a:xfrm>
            <a:prstGeom prst="rect">
              <a:avLst/>
            </a:prstGeom>
          </p:spPr>
        </p:pic>
      </p:grpSp>
      <p:sp>
        <p:nvSpPr>
          <p:cNvPr id="5" name="object 5"/>
          <p:cNvSpPr/>
          <p:nvPr/>
        </p:nvSpPr>
        <p:spPr>
          <a:xfrm>
            <a:off x="4935910" y="5095960"/>
            <a:ext cx="993775" cy="993775"/>
          </a:xfrm>
          <a:custGeom>
            <a:rect l="l" t="t" r="r" b="b"/>
            <a:pathLst>
              <a:path w="993775" h="993775">
                <a:moveTo>
                  <a:pt x="993758" y="496879"/>
                </a:moveTo>
                <a:lnTo>
                  <a:pt x="0" y="496879"/>
                </a:lnTo>
                <a:lnTo>
                  <a:pt x="2275" y="449026"/>
                </a:lnTo>
                <a:lnTo>
                  <a:pt x="8960" y="402460"/>
                </a:lnTo>
                <a:lnTo>
                  <a:pt x="19847" y="357389"/>
                </a:lnTo>
                <a:lnTo>
                  <a:pt x="34728" y="314022"/>
                </a:lnTo>
                <a:lnTo>
                  <a:pt x="53395" y="272566"/>
                </a:lnTo>
                <a:lnTo>
                  <a:pt x="75639" y="233230"/>
                </a:lnTo>
                <a:lnTo>
                  <a:pt x="101252" y="196223"/>
                </a:lnTo>
                <a:lnTo>
                  <a:pt x="130026" y="161751"/>
                </a:lnTo>
                <a:lnTo>
                  <a:pt x="161753" y="130024"/>
                </a:lnTo>
                <a:lnTo>
                  <a:pt x="196225" y="101250"/>
                </a:lnTo>
                <a:lnTo>
                  <a:pt x="233233" y="75637"/>
                </a:lnTo>
                <a:lnTo>
                  <a:pt x="272569" y="53393"/>
                </a:lnTo>
                <a:lnTo>
                  <a:pt x="314025" y="34727"/>
                </a:lnTo>
                <a:lnTo>
                  <a:pt x="357393" y="19846"/>
                </a:lnTo>
                <a:lnTo>
                  <a:pt x="402465" y="8959"/>
                </a:lnTo>
                <a:lnTo>
                  <a:pt x="449037" y="2274"/>
                </a:lnTo>
                <a:lnTo>
                  <a:pt x="496879" y="0"/>
                </a:lnTo>
                <a:lnTo>
                  <a:pt x="544734" y="2275"/>
                </a:lnTo>
                <a:lnTo>
                  <a:pt x="591299" y="8959"/>
                </a:lnTo>
                <a:lnTo>
                  <a:pt x="636369" y="19847"/>
                </a:lnTo>
                <a:lnTo>
                  <a:pt x="679736" y="34727"/>
                </a:lnTo>
                <a:lnTo>
                  <a:pt x="721192" y="53394"/>
                </a:lnTo>
                <a:lnTo>
                  <a:pt x="760527" y="75638"/>
                </a:lnTo>
                <a:lnTo>
                  <a:pt x="797535" y="101251"/>
                </a:lnTo>
                <a:lnTo>
                  <a:pt x="832006" y="130025"/>
                </a:lnTo>
                <a:lnTo>
                  <a:pt x="863733" y="161752"/>
                </a:lnTo>
                <a:lnTo>
                  <a:pt x="892507" y="196224"/>
                </a:lnTo>
                <a:lnTo>
                  <a:pt x="918120" y="233231"/>
                </a:lnTo>
                <a:lnTo>
                  <a:pt x="940364" y="272567"/>
                </a:lnTo>
                <a:lnTo>
                  <a:pt x="959030" y="314023"/>
                </a:lnTo>
                <a:lnTo>
                  <a:pt x="973911" y="357390"/>
                </a:lnTo>
                <a:lnTo>
                  <a:pt x="984798" y="402461"/>
                </a:lnTo>
                <a:lnTo>
                  <a:pt x="991483" y="449027"/>
                </a:lnTo>
                <a:lnTo>
                  <a:pt x="993758" y="496879"/>
                </a:lnTo>
                <a:close/>
              </a:path>
              <a:path w="993775" h="993775">
                <a:moveTo>
                  <a:pt x="496879" y="993757"/>
                </a:moveTo>
                <a:lnTo>
                  <a:pt x="449026" y="991483"/>
                </a:lnTo>
                <a:lnTo>
                  <a:pt x="402460" y="984798"/>
                </a:lnTo>
                <a:lnTo>
                  <a:pt x="357390" y="973911"/>
                </a:lnTo>
                <a:lnTo>
                  <a:pt x="314022" y="959030"/>
                </a:lnTo>
                <a:lnTo>
                  <a:pt x="272567" y="940363"/>
                </a:lnTo>
                <a:lnTo>
                  <a:pt x="233231" y="918120"/>
                </a:lnTo>
                <a:lnTo>
                  <a:pt x="196223" y="892506"/>
                </a:lnTo>
                <a:lnTo>
                  <a:pt x="161752" y="863732"/>
                </a:lnTo>
                <a:lnTo>
                  <a:pt x="130025" y="832005"/>
                </a:lnTo>
                <a:lnTo>
                  <a:pt x="101251" y="797534"/>
                </a:lnTo>
                <a:lnTo>
                  <a:pt x="75638" y="760526"/>
                </a:lnTo>
                <a:lnTo>
                  <a:pt x="53394" y="721191"/>
                </a:lnTo>
                <a:lnTo>
                  <a:pt x="34727" y="679735"/>
                </a:lnTo>
                <a:lnTo>
                  <a:pt x="19846" y="636368"/>
                </a:lnTo>
                <a:lnTo>
                  <a:pt x="8959" y="591297"/>
                </a:lnTo>
                <a:lnTo>
                  <a:pt x="2274" y="544731"/>
                </a:lnTo>
                <a:lnTo>
                  <a:pt x="0" y="496878"/>
                </a:lnTo>
                <a:lnTo>
                  <a:pt x="993758" y="496879"/>
                </a:lnTo>
                <a:lnTo>
                  <a:pt x="991483" y="544731"/>
                </a:lnTo>
                <a:lnTo>
                  <a:pt x="984798" y="591297"/>
                </a:lnTo>
                <a:lnTo>
                  <a:pt x="973911" y="636368"/>
                </a:lnTo>
                <a:lnTo>
                  <a:pt x="959030" y="679735"/>
                </a:lnTo>
                <a:lnTo>
                  <a:pt x="940364" y="721191"/>
                </a:lnTo>
                <a:lnTo>
                  <a:pt x="918120" y="760526"/>
                </a:lnTo>
                <a:lnTo>
                  <a:pt x="892507" y="797534"/>
                </a:lnTo>
                <a:lnTo>
                  <a:pt x="863732" y="832006"/>
                </a:lnTo>
                <a:lnTo>
                  <a:pt x="832006" y="863732"/>
                </a:lnTo>
                <a:lnTo>
                  <a:pt x="797534" y="892507"/>
                </a:lnTo>
                <a:lnTo>
                  <a:pt x="760527" y="918120"/>
                </a:lnTo>
                <a:lnTo>
                  <a:pt x="721191" y="940364"/>
                </a:lnTo>
                <a:lnTo>
                  <a:pt x="679735" y="959030"/>
                </a:lnTo>
                <a:lnTo>
                  <a:pt x="636368" y="973911"/>
                </a:lnTo>
                <a:lnTo>
                  <a:pt x="591297" y="984798"/>
                </a:lnTo>
                <a:lnTo>
                  <a:pt x="544732" y="991483"/>
                </a:lnTo>
                <a:lnTo>
                  <a:pt x="496879" y="993757"/>
                </a:lnTo>
                <a:close/>
              </a:path>
            </a:pathLst>
          </a:custGeom>
          <a:solidFill>
            <a:srgbClr val="00B6FF"/>
          </a:solidFill>
        </p:spPr>
        <p:txBody>
          <a:bodyPr wrap="square" lIns="0" tIns="0" rIns="0" bIns="0" rtlCol="0"/>
          <a:lstStyle/>
          <a:p/>
        </p:txBody>
      </p:sp>
      <p:sp>
        <p:nvSpPr>
          <p:cNvPr id="6" name="object 6"/>
          <p:cNvSpPr txBox="1"/>
          <p:nvPr/>
        </p:nvSpPr>
        <p:spPr>
          <a:xfrm>
            <a:off x="5256718" y="5401831"/>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03</a:t>
            </a:r>
            <a:endParaRPr sz="2300">
              <a:latin typeface="微软雅黑"/>
              <a:cs typeface="微软雅黑"/>
            </a:endParaRPr>
          </a:p>
        </p:txBody>
      </p:sp>
      <p:sp>
        <p:nvSpPr>
          <p:cNvPr id="7" name="object 7"/>
          <p:cNvSpPr txBox="1"/>
          <p:nvPr/>
        </p:nvSpPr>
        <p:spPr>
          <a:xfrm>
            <a:off x="6185696" y="5042043"/>
            <a:ext cx="5168900" cy="1081405"/>
          </a:xfrm>
          <a:prstGeom prst="rect">
            <a:avLst/>
          </a:prstGeom>
        </p:spPr>
        <p:txBody>
          <a:bodyPr vert="horz" wrap="square" lIns="0" tIns="13335" rIns="0" bIns="0" rtlCol="0">
            <a:spAutoFit/>
          </a:bodyPr>
          <a:lstStyle/>
          <a:p>
            <a:pPr marL="12700">
              <a:lnSpc>
                <a:spcPct val="100000"/>
              </a:lnSpc>
              <a:spcBef>
                <a:spcPts val="105"/>
              </a:spcBef>
            </a:pPr>
            <a:r>
              <a:rPr sz="1600" b="1" spc="-15">
                <a:solidFill>
                  <a:srgbClr val="00B6FF"/>
                </a:solidFill>
                <a:latin typeface="微软雅黑"/>
                <a:cs typeface="微软雅黑"/>
              </a:rPr>
              <a:t>品质控制</a:t>
            </a:r>
            <a:endParaRPr sz="1600">
              <a:latin typeface="微软雅黑"/>
              <a:cs typeface="微软雅黑"/>
            </a:endParaRPr>
          </a:p>
          <a:p>
            <a:pPr marL="12700" marR="5080">
              <a:lnSpc>
                <a:spcPct val="150000"/>
              </a:lnSpc>
              <a:spcBef>
                <a:spcPts val="985"/>
              </a:spcBef>
            </a:pPr>
            <a:r>
              <a:rPr sz="1500" spc="-5">
                <a:solidFill>
                  <a:srgbClr val="FFFFFF"/>
                </a:solidFill>
                <a:latin typeface="微软雅黑"/>
                <a:cs typeface="微软雅黑"/>
              </a:rPr>
              <a:t>通过严格的质量检测和控制流程，确保出厂的每一片镜片都符</a:t>
            </a:r>
            <a:r>
              <a:rPr sz="1500" spc="-10">
                <a:solidFill>
                  <a:srgbClr val="FFFFFF"/>
                </a:solidFill>
                <a:latin typeface="微软雅黑"/>
                <a:cs typeface="微软雅黑"/>
              </a:rPr>
              <a:t>合质量要求。</a:t>
            </a:r>
            <a:endParaRPr sz="1500">
              <a:latin typeface="微软雅黑"/>
              <a:cs typeface="微软雅黑"/>
            </a:endParaRPr>
          </a:p>
        </p:txBody>
      </p:sp>
      <p:sp>
        <p:nvSpPr>
          <p:cNvPr id="8" name="object 8"/>
          <p:cNvSpPr/>
          <p:nvPr/>
        </p:nvSpPr>
        <p:spPr>
          <a:xfrm>
            <a:off x="4935910" y="1819580"/>
            <a:ext cx="993775" cy="993775"/>
          </a:xfrm>
          <a:custGeom>
            <a:rect l="l" t="t" r="r" b="b"/>
            <a:pathLst>
              <a:path w="993775" h="993775">
                <a:moveTo>
                  <a:pt x="993758" y="496879"/>
                </a:moveTo>
                <a:lnTo>
                  <a:pt x="0" y="496879"/>
                </a:lnTo>
                <a:lnTo>
                  <a:pt x="2275" y="449026"/>
                </a:lnTo>
                <a:lnTo>
                  <a:pt x="8960" y="402460"/>
                </a:lnTo>
                <a:lnTo>
                  <a:pt x="19847" y="357389"/>
                </a:lnTo>
                <a:lnTo>
                  <a:pt x="34728" y="314022"/>
                </a:lnTo>
                <a:lnTo>
                  <a:pt x="53395" y="272566"/>
                </a:lnTo>
                <a:lnTo>
                  <a:pt x="75639" y="233230"/>
                </a:lnTo>
                <a:lnTo>
                  <a:pt x="101252" y="196223"/>
                </a:lnTo>
                <a:lnTo>
                  <a:pt x="130026" y="161751"/>
                </a:lnTo>
                <a:lnTo>
                  <a:pt x="161753" y="130024"/>
                </a:lnTo>
                <a:lnTo>
                  <a:pt x="196225" y="101250"/>
                </a:lnTo>
                <a:lnTo>
                  <a:pt x="233233" y="75637"/>
                </a:lnTo>
                <a:lnTo>
                  <a:pt x="272569" y="53393"/>
                </a:lnTo>
                <a:lnTo>
                  <a:pt x="314024" y="34727"/>
                </a:lnTo>
                <a:lnTo>
                  <a:pt x="357392" y="19846"/>
                </a:lnTo>
                <a:lnTo>
                  <a:pt x="402463" y="8959"/>
                </a:lnTo>
                <a:lnTo>
                  <a:pt x="449033" y="2274"/>
                </a:lnTo>
                <a:lnTo>
                  <a:pt x="496879" y="0"/>
                </a:lnTo>
                <a:lnTo>
                  <a:pt x="544733" y="2274"/>
                </a:lnTo>
                <a:lnTo>
                  <a:pt x="591298" y="8959"/>
                </a:lnTo>
                <a:lnTo>
                  <a:pt x="636369" y="19846"/>
                </a:lnTo>
                <a:lnTo>
                  <a:pt x="679736" y="34727"/>
                </a:lnTo>
                <a:lnTo>
                  <a:pt x="721191" y="53394"/>
                </a:lnTo>
                <a:lnTo>
                  <a:pt x="760527" y="75638"/>
                </a:lnTo>
                <a:lnTo>
                  <a:pt x="797535" y="101251"/>
                </a:lnTo>
                <a:lnTo>
                  <a:pt x="832006" y="130025"/>
                </a:lnTo>
                <a:lnTo>
                  <a:pt x="863733" y="161752"/>
                </a:lnTo>
                <a:lnTo>
                  <a:pt x="892507" y="196223"/>
                </a:lnTo>
                <a:lnTo>
                  <a:pt x="918120" y="233231"/>
                </a:lnTo>
                <a:lnTo>
                  <a:pt x="940364" y="272567"/>
                </a:lnTo>
                <a:lnTo>
                  <a:pt x="959030" y="314023"/>
                </a:lnTo>
                <a:lnTo>
                  <a:pt x="973911" y="357390"/>
                </a:lnTo>
                <a:lnTo>
                  <a:pt x="984798" y="402460"/>
                </a:lnTo>
                <a:lnTo>
                  <a:pt x="991483" y="449026"/>
                </a:lnTo>
                <a:lnTo>
                  <a:pt x="993758" y="496879"/>
                </a:lnTo>
                <a:close/>
              </a:path>
              <a:path w="993775" h="993775">
                <a:moveTo>
                  <a:pt x="496879" y="993757"/>
                </a:moveTo>
                <a:lnTo>
                  <a:pt x="449026" y="991483"/>
                </a:lnTo>
                <a:lnTo>
                  <a:pt x="402460" y="984798"/>
                </a:lnTo>
                <a:lnTo>
                  <a:pt x="357390" y="973911"/>
                </a:lnTo>
                <a:lnTo>
                  <a:pt x="314022" y="959030"/>
                </a:lnTo>
                <a:lnTo>
                  <a:pt x="272567" y="940364"/>
                </a:lnTo>
                <a:lnTo>
                  <a:pt x="233231" y="918120"/>
                </a:lnTo>
                <a:lnTo>
                  <a:pt x="196223" y="892506"/>
                </a:lnTo>
                <a:lnTo>
                  <a:pt x="161752" y="863732"/>
                </a:lnTo>
                <a:lnTo>
                  <a:pt x="130025" y="832005"/>
                </a:lnTo>
                <a:lnTo>
                  <a:pt x="101251" y="797534"/>
                </a:lnTo>
                <a:lnTo>
                  <a:pt x="75638" y="760526"/>
                </a:lnTo>
                <a:lnTo>
                  <a:pt x="53394" y="721191"/>
                </a:lnTo>
                <a:lnTo>
                  <a:pt x="34727" y="679735"/>
                </a:lnTo>
                <a:lnTo>
                  <a:pt x="19846" y="636368"/>
                </a:lnTo>
                <a:lnTo>
                  <a:pt x="8959" y="591297"/>
                </a:lnTo>
                <a:lnTo>
                  <a:pt x="2274" y="544731"/>
                </a:lnTo>
                <a:lnTo>
                  <a:pt x="0" y="496879"/>
                </a:lnTo>
                <a:lnTo>
                  <a:pt x="993758" y="496879"/>
                </a:lnTo>
                <a:lnTo>
                  <a:pt x="991483" y="544731"/>
                </a:lnTo>
                <a:lnTo>
                  <a:pt x="984798" y="591297"/>
                </a:lnTo>
                <a:lnTo>
                  <a:pt x="973911" y="636368"/>
                </a:lnTo>
                <a:lnTo>
                  <a:pt x="959030" y="679735"/>
                </a:lnTo>
                <a:lnTo>
                  <a:pt x="940364" y="721191"/>
                </a:lnTo>
                <a:lnTo>
                  <a:pt x="918120" y="760526"/>
                </a:lnTo>
                <a:lnTo>
                  <a:pt x="892506" y="797534"/>
                </a:lnTo>
                <a:lnTo>
                  <a:pt x="863732" y="832006"/>
                </a:lnTo>
                <a:lnTo>
                  <a:pt x="832006" y="863732"/>
                </a:lnTo>
                <a:lnTo>
                  <a:pt x="797534" y="892506"/>
                </a:lnTo>
                <a:lnTo>
                  <a:pt x="760527" y="918120"/>
                </a:lnTo>
                <a:lnTo>
                  <a:pt x="721191" y="940364"/>
                </a:lnTo>
                <a:lnTo>
                  <a:pt x="679735" y="959030"/>
                </a:lnTo>
                <a:lnTo>
                  <a:pt x="636368" y="973911"/>
                </a:lnTo>
                <a:lnTo>
                  <a:pt x="591297" y="984798"/>
                </a:lnTo>
                <a:lnTo>
                  <a:pt x="544732" y="991483"/>
                </a:lnTo>
                <a:lnTo>
                  <a:pt x="496879" y="993757"/>
                </a:lnTo>
                <a:close/>
              </a:path>
            </a:pathLst>
          </a:custGeom>
          <a:solidFill>
            <a:srgbClr val="00B6FF"/>
          </a:solidFill>
        </p:spPr>
        <p:txBody>
          <a:bodyPr wrap="square" lIns="0" tIns="0" rIns="0" bIns="0" rtlCol="0"/>
          <a:lstStyle/>
          <a:p/>
        </p:txBody>
      </p:sp>
      <p:sp>
        <p:nvSpPr>
          <p:cNvPr id="9" name="object 9"/>
          <p:cNvSpPr txBox="1"/>
          <p:nvPr/>
        </p:nvSpPr>
        <p:spPr>
          <a:xfrm>
            <a:off x="5256718" y="2130404"/>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01</a:t>
            </a:r>
            <a:endParaRPr sz="2300">
              <a:latin typeface="微软雅黑"/>
              <a:cs typeface="微软雅黑"/>
            </a:endParaRPr>
          </a:p>
        </p:txBody>
      </p:sp>
      <p:sp>
        <p:nvSpPr>
          <p:cNvPr id="10" name="object 10"/>
          <p:cNvSpPr txBox="1"/>
          <p:nvPr/>
        </p:nvSpPr>
        <p:spPr>
          <a:xfrm>
            <a:off x="6185696" y="1729087"/>
            <a:ext cx="5359400" cy="714375"/>
          </a:xfrm>
          <a:prstGeom prst="rect">
            <a:avLst/>
          </a:prstGeom>
        </p:spPr>
        <p:txBody>
          <a:bodyPr vert="horz" wrap="square" lIns="0" tIns="13335" rIns="0" bIns="0" rtlCol="0">
            <a:spAutoFit/>
          </a:bodyPr>
          <a:lstStyle/>
          <a:p>
            <a:pPr marL="12700">
              <a:lnSpc>
                <a:spcPct val="100000"/>
              </a:lnSpc>
              <a:spcBef>
                <a:spcPts val="105"/>
              </a:spcBef>
            </a:pPr>
            <a:r>
              <a:rPr sz="1600" b="1" spc="-15">
                <a:solidFill>
                  <a:srgbClr val="00B6FF"/>
                </a:solidFill>
                <a:latin typeface="微软雅黑"/>
                <a:cs typeface="微软雅黑"/>
              </a:rPr>
              <a:t>镜片设计</a:t>
            </a:r>
            <a:endParaRPr sz="1600">
              <a:latin typeface="微软雅黑"/>
              <a:cs typeface="微软雅黑"/>
            </a:endParaRPr>
          </a:p>
          <a:p>
            <a:pPr marL="12700">
              <a:lnSpc>
                <a:spcPct val="100000"/>
              </a:lnSpc>
              <a:spcBef>
                <a:spcPts val="1695"/>
              </a:spcBef>
            </a:pPr>
            <a:r>
              <a:rPr sz="1500" spc="-5">
                <a:solidFill>
                  <a:srgbClr val="FFFFFF"/>
                </a:solidFill>
                <a:latin typeface="微软雅黑"/>
                <a:cs typeface="微软雅黑"/>
              </a:rPr>
              <a:t>根据市场需求和消费者偏好，设计不同规格和功能的变色镜片。</a:t>
            </a:r>
            <a:endParaRPr sz="1500">
              <a:latin typeface="微软雅黑"/>
              <a:cs typeface="微软雅黑"/>
            </a:endParaRPr>
          </a:p>
        </p:txBody>
      </p:sp>
      <p:sp>
        <p:nvSpPr>
          <p:cNvPr id="11" name="object 11"/>
          <p:cNvSpPr/>
          <p:nvPr/>
        </p:nvSpPr>
        <p:spPr>
          <a:xfrm>
            <a:off x="4935910" y="3457770"/>
            <a:ext cx="993775" cy="993775"/>
          </a:xfrm>
          <a:custGeom>
            <a:rect l="l" t="t" r="r" b="b"/>
            <a:pathLst>
              <a:path w="993775" h="993775">
                <a:moveTo>
                  <a:pt x="993758" y="496879"/>
                </a:moveTo>
                <a:lnTo>
                  <a:pt x="0" y="496879"/>
                </a:lnTo>
                <a:lnTo>
                  <a:pt x="2275" y="449026"/>
                </a:lnTo>
                <a:lnTo>
                  <a:pt x="8960" y="402460"/>
                </a:lnTo>
                <a:lnTo>
                  <a:pt x="19847" y="357389"/>
                </a:lnTo>
                <a:lnTo>
                  <a:pt x="34728" y="314022"/>
                </a:lnTo>
                <a:lnTo>
                  <a:pt x="53395" y="272566"/>
                </a:lnTo>
                <a:lnTo>
                  <a:pt x="75639" y="233230"/>
                </a:lnTo>
                <a:lnTo>
                  <a:pt x="101252" y="196223"/>
                </a:lnTo>
                <a:lnTo>
                  <a:pt x="130026" y="161751"/>
                </a:lnTo>
                <a:lnTo>
                  <a:pt x="161753" y="130024"/>
                </a:lnTo>
                <a:lnTo>
                  <a:pt x="196225" y="101250"/>
                </a:lnTo>
                <a:lnTo>
                  <a:pt x="233233" y="75637"/>
                </a:lnTo>
                <a:lnTo>
                  <a:pt x="272569" y="53393"/>
                </a:lnTo>
                <a:lnTo>
                  <a:pt x="314025" y="34727"/>
                </a:lnTo>
                <a:lnTo>
                  <a:pt x="357393" y="19846"/>
                </a:lnTo>
                <a:lnTo>
                  <a:pt x="402465" y="8959"/>
                </a:lnTo>
                <a:lnTo>
                  <a:pt x="449037" y="2274"/>
                </a:lnTo>
                <a:lnTo>
                  <a:pt x="496879" y="0"/>
                </a:lnTo>
                <a:lnTo>
                  <a:pt x="544734" y="2275"/>
                </a:lnTo>
                <a:lnTo>
                  <a:pt x="591299" y="8959"/>
                </a:lnTo>
                <a:lnTo>
                  <a:pt x="636369" y="19847"/>
                </a:lnTo>
                <a:lnTo>
                  <a:pt x="679736" y="34727"/>
                </a:lnTo>
                <a:lnTo>
                  <a:pt x="721192" y="53394"/>
                </a:lnTo>
                <a:lnTo>
                  <a:pt x="760527" y="75638"/>
                </a:lnTo>
                <a:lnTo>
                  <a:pt x="797535" y="101251"/>
                </a:lnTo>
                <a:lnTo>
                  <a:pt x="832006" y="130025"/>
                </a:lnTo>
                <a:lnTo>
                  <a:pt x="863733" y="161752"/>
                </a:lnTo>
                <a:lnTo>
                  <a:pt x="892507" y="196224"/>
                </a:lnTo>
                <a:lnTo>
                  <a:pt x="918120" y="233231"/>
                </a:lnTo>
                <a:lnTo>
                  <a:pt x="940364" y="272567"/>
                </a:lnTo>
                <a:lnTo>
                  <a:pt x="959030" y="314023"/>
                </a:lnTo>
                <a:lnTo>
                  <a:pt x="973911" y="357390"/>
                </a:lnTo>
                <a:lnTo>
                  <a:pt x="984798" y="402461"/>
                </a:lnTo>
                <a:lnTo>
                  <a:pt x="991483" y="449027"/>
                </a:lnTo>
                <a:lnTo>
                  <a:pt x="993758" y="496879"/>
                </a:lnTo>
                <a:close/>
              </a:path>
              <a:path w="993775" h="993775">
                <a:moveTo>
                  <a:pt x="496879" y="993757"/>
                </a:moveTo>
                <a:lnTo>
                  <a:pt x="449026" y="991483"/>
                </a:lnTo>
                <a:lnTo>
                  <a:pt x="402460" y="984798"/>
                </a:lnTo>
                <a:lnTo>
                  <a:pt x="357390" y="973911"/>
                </a:lnTo>
                <a:lnTo>
                  <a:pt x="314022" y="959030"/>
                </a:lnTo>
                <a:lnTo>
                  <a:pt x="272567" y="940363"/>
                </a:lnTo>
                <a:lnTo>
                  <a:pt x="233231" y="918120"/>
                </a:lnTo>
                <a:lnTo>
                  <a:pt x="196223" y="892506"/>
                </a:lnTo>
                <a:lnTo>
                  <a:pt x="161752" y="863732"/>
                </a:lnTo>
                <a:lnTo>
                  <a:pt x="130025" y="832005"/>
                </a:lnTo>
                <a:lnTo>
                  <a:pt x="101251" y="797534"/>
                </a:lnTo>
                <a:lnTo>
                  <a:pt x="75638" y="760526"/>
                </a:lnTo>
                <a:lnTo>
                  <a:pt x="53394" y="721191"/>
                </a:lnTo>
                <a:lnTo>
                  <a:pt x="34727" y="679735"/>
                </a:lnTo>
                <a:lnTo>
                  <a:pt x="19846" y="636368"/>
                </a:lnTo>
                <a:lnTo>
                  <a:pt x="8959" y="591297"/>
                </a:lnTo>
                <a:lnTo>
                  <a:pt x="2274" y="544731"/>
                </a:lnTo>
                <a:lnTo>
                  <a:pt x="0" y="496878"/>
                </a:lnTo>
                <a:lnTo>
                  <a:pt x="993758" y="496879"/>
                </a:lnTo>
                <a:lnTo>
                  <a:pt x="991483" y="544731"/>
                </a:lnTo>
                <a:lnTo>
                  <a:pt x="984798" y="591297"/>
                </a:lnTo>
                <a:lnTo>
                  <a:pt x="973911" y="636368"/>
                </a:lnTo>
                <a:lnTo>
                  <a:pt x="959030" y="679735"/>
                </a:lnTo>
                <a:lnTo>
                  <a:pt x="940364" y="721191"/>
                </a:lnTo>
                <a:lnTo>
                  <a:pt x="918120" y="760526"/>
                </a:lnTo>
                <a:lnTo>
                  <a:pt x="892507" y="797534"/>
                </a:lnTo>
                <a:lnTo>
                  <a:pt x="863732" y="832006"/>
                </a:lnTo>
                <a:lnTo>
                  <a:pt x="832006" y="863732"/>
                </a:lnTo>
                <a:lnTo>
                  <a:pt x="797534" y="892507"/>
                </a:lnTo>
                <a:lnTo>
                  <a:pt x="760527" y="918120"/>
                </a:lnTo>
                <a:lnTo>
                  <a:pt x="721191" y="940364"/>
                </a:lnTo>
                <a:lnTo>
                  <a:pt x="679735" y="959030"/>
                </a:lnTo>
                <a:lnTo>
                  <a:pt x="636368" y="973911"/>
                </a:lnTo>
                <a:lnTo>
                  <a:pt x="591297" y="984798"/>
                </a:lnTo>
                <a:lnTo>
                  <a:pt x="544732" y="991483"/>
                </a:lnTo>
                <a:lnTo>
                  <a:pt x="496879" y="993757"/>
                </a:lnTo>
                <a:close/>
              </a:path>
            </a:pathLst>
          </a:custGeom>
          <a:solidFill>
            <a:srgbClr val="00B6FF"/>
          </a:solidFill>
        </p:spPr>
        <p:txBody>
          <a:bodyPr wrap="square" lIns="0" tIns="0" rIns="0" bIns="0" rtlCol="0"/>
          <a:lstStyle/>
          <a:p/>
        </p:txBody>
      </p:sp>
      <p:sp>
        <p:nvSpPr>
          <p:cNvPr id="12" name="object 12"/>
          <p:cNvSpPr txBox="1"/>
          <p:nvPr/>
        </p:nvSpPr>
        <p:spPr>
          <a:xfrm>
            <a:off x="5256718" y="3763641"/>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02</a:t>
            </a:r>
            <a:endParaRPr sz="2300">
              <a:latin typeface="微软雅黑"/>
              <a:cs typeface="微软雅黑"/>
            </a:endParaRPr>
          </a:p>
        </p:txBody>
      </p:sp>
      <p:sp>
        <p:nvSpPr>
          <p:cNvPr id="13" name="object 13"/>
          <p:cNvSpPr txBox="1"/>
          <p:nvPr/>
        </p:nvSpPr>
        <p:spPr>
          <a:xfrm>
            <a:off x="6185696" y="3379469"/>
            <a:ext cx="5359400" cy="726440"/>
          </a:xfrm>
          <a:prstGeom prst="rect">
            <a:avLst/>
          </a:prstGeom>
        </p:spPr>
        <p:txBody>
          <a:bodyPr vert="horz" wrap="square" lIns="0" tIns="13335" rIns="0" bIns="0" rtlCol="0">
            <a:spAutoFit/>
          </a:bodyPr>
          <a:lstStyle/>
          <a:p>
            <a:pPr marL="12700">
              <a:lnSpc>
                <a:spcPct val="100000"/>
              </a:lnSpc>
              <a:spcBef>
                <a:spcPts val="105"/>
              </a:spcBef>
            </a:pPr>
            <a:r>
              <a:rPr sz="1600" b="1" spc="-15">
                <a:solidFill>
                  <a:srgbClr val="00B6FF"/>
                </a:solidFill>
                <a:latin typeface="微软雅黑"/>
                <a:cs typeface="微软雅黑"/>
              </a:rPr>
              <a:t>生产制造</a:t>
            </a:r>
            <a:endParaRPr sz="1600">
              <a:latin typeface="微软雅黑"/>
              <a:cs typeface="微软雅黑"/>
            </a:endParaRPr>
          </a:p>
          <a:p>
            <a:pPr marL="12700">
              <a:lnSpc>
                <a:spcPct val="100000"/>
              </a:lnSpc>
              <a:spcBef>
                <a:spcPts val="1789"/>
              </a:spcBef>
            </a:pPr>
            <a:r>
              <a:rPr sz="1500" spc="-5">
                <a:solidFill>
                  <a:srgbClr val="FFFFFF"/>
                </a:solidFill>
                <a:latin typeface="微软雅黑"/>
                <a:cs typeface="微软雅黑"/>
              </a:rPr>
              <a:t>采用先进的生产工艺和设备，确保镜片的质量和性能达到标准。</a:t>
            </a:r>
            <a:endParaRPr sz="1500">
              <a:latin typeface="微软雅黑"/>
              <a:cs typeface="微软雅黑"/>
            </a:endParaRPr>
          </a:p>
        </p:txBody>
      </p:sp>
      <p:grpSp>
        <p:nvGrpSpPr>
          <p:cNvPr id="14" name="object 14"/>
          <p:cNvGrpSpPr/>
          <p:nvPr/>
        </p:nvGrpSpPr>
        <p:grpSpPr>
          <a:xfrm>
            <a:off x="454963" y="331167"/>
            <a:ext cx="515620" cy="440055"/>
            <a:chOff x="454963" y="331167"/>
            <a:chExt cx="515620" cy="440055"/>
          </a:xfrm>
        </p:grpSpPr>
        <p:pic>
          <p:nvPicPr>
            <p:cNvPr id="15" name="object 15"/>
            <p:cNvPicPr/>
            <p:nvPr/>
          </p:nvPicPr>
          <p:blipFill>
            <a:blip r:embed="rId3"/>
            <a:stretch>
              <a:fillRect/>
            </a:stretch>
          </p:blipFill>
          <p:spPr>
            <a:xfrm>
              <a:off x="454963" y="331167"/>
              <a:ext cx="84147" cy="84146"/>
            </a:xfrm>
            <a:prstGeom prst="rect">
              <a:avLst/>
            </a:prstGeom>
          </p:spPr>
        </p:pic>
        <p:pic>
          <p:nvPicPr>
            <p:cNvPr id="16" name="object 16"/>
            <p:cNvPicPr/>
            <p:nvPr/>
          </p:nvPicPr>
          <p:blipFill>
            <a:blip r:embed="rId4"/>
            <a:stretch>
              <a:fillRect/>
            </a:stretch>
          </p:blipFill>
          <p:spPr>
            <a:xfrm>
              <a:off x="575049" y="337742"/>
              <a:ext cx="78137" cy="78136"/>
            </a:xfrm>
            <a:prstGeom prst="rect">
              <a:avLst/>
            </a:prstGeom>
          </p:spPr>
        </p:pic>
        <p:pic>
          <p:nvPicPr>
            <p:cNvPr id="17" name="object 17"/>
            <p:cNvPicPr/>
            <p:nvPr/>
          </p:nvPicPr>
          <p:blipFill>
            <a:blip r:embed="rId5"/>
            <a:stretch>
              <a:fillRect/>
            </a:stretch>
          </p:blipFill>
          <p:spPr>
            <a:xfrm>
              <a:off x="689124" y="339459"/>
              <a:ext cx="74704" cy="74703"/>
            </a:xfrm>
            <a:prstGeom prst="rect">
              <a:avLst/>
            </a:prstGeom>
          </p:spPr>
        </p:pic>
        <p:pic>
          <p:nvPicPr>
            <p:cNvPr id="18" name="object 18"/>
            <p:cNvPicPr/>
            <p:nvPr/>
          </p:nvPicPr>
          <p:blipFill>
            <a:blip r:embed="rId6"/>
            <a:stretch>
              <a:fillRect/>
            </a:stretch>
          </p:blipFill>
          <p:spPr>
            <a:xfrm>
              <a:off x="904944" y="344296"/>
              <a:ext cx="65594" cy="65593"/>
            </a:xfrm>
            <a:prstGeom prst="rect">
              <a:avLst/>
            </a:prstGeom>
          </p:spPr>
        </p:pic>
        <p:pic>
          <p:nvPicPr>
            <p:cNvPr id="19" name="object 19"/>
            <p:cNvPicPr/>
            <p:nvPr/>
          </p:nvPicPr>
          <p:blipFill>
            <a:blip r:embed="rId7"/>
            <a:stretch>
              <a:fillRect/>
            </a:stretch>
          </p:blipFill>
          <p:spPr>
            <a:xfrm>
              <a:off x="799767" y="348429"/>
              <a:ext cx="69238" cy="69237"/>
            </a:xfrm>
            <a:prstGeom prst="rect">
              <a:avLst/>
            </a:prstGeom>
          </p:spPr>
        </p:pic>
        <p:pic>
          <p:nvPicPr>
            <p:cNvPr id="20" name="object 20"/>
            <p:cNvPicPr/>
            <p:nvPr/>
          </p:nvPicPr>
          <p:blipFill>
            <a:blip r:embed="rId8"/>
            <a:stretch>
              <a:fillRect/>
            </a:stretch>
          </p:blipFill>
          <p:spPr>
            <a:xfrm>
              <a:off x="454963" y="448941"/>
              <a:ext cx="84147" cy="84146"/>
            </a:xfrm>
            <a:prstGeom prst="rect">
              <a:avLst/>
            </a:prstGeom>
          </p:spPr>
        </p:pic>
        <p:pic>
          <p:nvPicPr>
            <p:cNvPr id="21" name="object 21"/>
            <p:cNvPicPr/>
            <p:nvPr/>
          </p:nvPicPr>
          <p:blipFill>
            <a:blip r:embed="rId4"/>
            <a:stretch>
              <a:fillRect/>
            </a:stretch>
          </p:blipFill>
          <p:spPr>
            <a:xfrm>
              <a:off x="575049" y="455516"/>
              <a:ext cx="78137" cy="78136"/>
            </a:xfrm>
            <a:prstGeom prst="rect">
              <a:avLst/>
            </a:prstGeom>
          </p:spPr>
        </p:pic>
        <p:pic>
          <p:nvPicPr>
            <p:cNvPr id="22" name="object 22"/>
            <p:cNvPicPr/>
            <p:nvPr/>
          </p:nvPicPr>
          <p:blipFill>
            <a:blip r:embed="rId5"/>
            <a:stretch>
              <a:fillRect/>
            </a:stretch>
          </p:blipFill>
          <p:spPr>
            <a:xfrm>
              <a:off x="689124" y="457232"/>
              <a:ext cx="74703" cy="74704"/>
            </a:xfrm>
            <a:prstGeom prst="rect">
              <a:avLst/>
            </a:prstGeom>
          </p:spPr>
        </p:pic>
        <p:pic>
          <p:nvPicPr>
            <p:cNvPr id="23" name="object 23"/>
            <p:cNvPicPr/>
            <p:nvPr/>
          </p:nvPicPr>
          <p:blipFill>
            <a:blip r:embed="rId9"/>
            <a:stretch>
              <a:fillRect/>
            </a:stretch>
          </p:blipFill>
          <p:spPr>
            <a:xfrm>
              <a:off x="799767" y="466202"/>
              <a:ext cx="69237" cy="69237"/>
            </a:xfrm>
            <a:prstGeom prst="rect">
              <a:avLst/>
            </a:prstGeom>
          </p:spPr>
        </p:pic>
        <p:pic>
          <p:nvPicPr>
            <p:cNvPr id="24" name="object 24"/>
            <p:cNvPicPr/>
            <p:nvPr/>
          </p:nvPicPr>
          <p:blipFill>
            <a:blip r:embed="rId8"/>
            <a:stretch>
              <a:fillRect/>
            </a:stretch>
          </p:blipFill>
          <p:spPr>
            <a:xfrm>
              <a:off x="454963" y="566714"/>
              <a:ext cx="84147" cy="84146"/>
            </a:xfrm>
            <a:prstGeom prst="rect">
              <a:avLst/>
            </a:prstGeom>
          </p:spPr>
        </p:pic>
        <p:pic>
          <p:nvPicPr>
            <p:cNvPr id="25" name="object 25"/>
            <p:cNvPicPr/>
            <p:nvPr/>
          </p:nvPicPr>
          <p:blipFill>
            <a:blip r:embed="rId6"/>
            <a:stretch>
              <a:fillRect/>
            </a:stretch>
          </p:blipFill>
          <p:spPr>
            <a:xfrm>
              <a:off x="904944" y="462069"/>
              <a:ext cx="65594" cy="65594"/>
            </a:xfrm>
            <a:prstGeom prst="rect">
              <a:avLst/>
            </a:prstGeom>
          </p:spPr>
        </p:pic>
        <p:pic>
          <p:nvPicPr>
            <p:cNvPr id="26" name="object 26"/>
            <p:cNvPicPr/>
            <p:nvPr/>
          </p:nvPicPr>
          <p:blipFill>
            <a:blip r:embed="rId10"/>
            <a:stretch>
              <a:fillRect/>
            </a:stretch>
          </p:blipFill>
          <p:spPr>
            <a:xfrm>
              <a:off x="689124" y="575006"/>
              <a:ext cx="74703" cy="74704"/>
            </a:xfrm>
            <a:prstGeom prst="rect">
              <a:avLst/>
            </a:prstGeom>
          </p:spPr>
        </p:pic>
        <p:pic>
          <p:nvPicPr>
            <p:cNvPr id="27" name="object 27"/>
            <p:cNvPicPr/>
            <p:nvPr/>
          </p:nvPicPr>
          <p:blipFill>
            <a:blip r:embed="rId11"/>
            <a:stretch>
              <a:fillRect/>
            </a:stretch>
          </p:blipFill>
          <p:spPr>
            <a:xfrm>
              <a:off x="575049" y="573290"/>
              <a:ext cx="78137" cy="78136"/>
            </a:xfrm>
            <a:prstGeom prst="rect">
              <a:avLst/>
            </a:prstGeom>
          </p:spPr>
        </p:pic>
        <p:pic>
          <p:nvPicPr>
            <p:cNvPr id="28" name="object 28"/>
            <p:cNvPicPr/>
            <p:nvPr/>
          </p:nvPicPr>
          <p:blipFill>
            <a:blip r:embed="rId9"/>
            <a:stretch>
              <a:fillRect/>
            </a:stretch>
          </p:blipFill>
          <p:spPr>
            <a:xfrm>
              <a:off x="799767" y="583976"/>
              <a:ext cx="69237" cy="69237"/>
            </a:xfrm>
            <a:prstGeom prst="rect">
              <a:avLst/>
            </a:prstGeom>
          </p:spPr>
        </p:pic>
        <p:pic>
          <p:nvPicPr>
            <p:cNvPr id="29" name="object 29"/>
            <p:cNvPicPr/>
            <p:nvPr/>
          </p:nvPicPr>
          <p:blipFill>
            <a:blip r:embed="rId6"/>
            <a:stretch>
              <a:fillRect/>
            </a:stretch>
          </p:blipFill>
          <p:spPr>
            <a:xfrm>
              <a:off x="904944" y="579843"/>
              <a:ext cx="65594" cy="65594"/>
            </a:xfrm>
            <a:prstGeom prst="rect">
              <a:avLst/>
            </a:prstGeom>
          </p:spPr>
        </p:pic>
        <p:pic>
          <p:nvPicPr>
            <p:cNvPr id="30" name="object 30"/>
            <p:cNvPicPr/>
            <p:nvPr/>
          </p:nvPicPr>
          <p:blipFill>
            <a:blip r:embed="rId3"/>
            <a:stretch>
              <a:fillRect/>
            </a:stretch>
          </p:blipFill>
          <p:spPr>
            <a:xfrm>
              <a:off x="454963" y="684488"/>
              <a:ext cx="84147" cy="84146"/>
            </a:xfrm>
            <a:prstGeom prst="rect">
              <a:avLst/>
            </a:prstGeom>
          </p:spPr>
        </p:pic>
        <p:pic>
          <p:nvPicPr>
            <p:cNvPr id="31" name="object 31"/>
            <p:cNvPicPr/>
            <p:nvPr/>
          </p:nvPicPr>
          <p:blipFill>
            <a:blip r:embed="rId11"/>
            <a:stretch>
              <a:fillRect/>
            </a:stretch>
          </p:blipFill>
          <p:spPr>
            <a:xfrm>
              <a:off x="575049" y="691063"/>
              <a:ext cx="78137" cy="78136"/>
            </a:xfrm>
            <a:prstGeom prst="rect">
              <a:avLst/>
            </a:prstGeom>
          </p:spPr>
        </p:pic>
        <p:pic>
          <p:nvPicPr>
            <p:cNvPr id="32" name="object 32"/>
            <p:cNvPicPr/>
            <p:nvPr/>
          </p:nvPicPr>
          <p:blipFill>
            <a:blip r:embed="rId5"/>
            <a:stretch>
              <a:fillRect/>
            </a:stretch>
          </p:blipFill>
          <p:spPr>
            <a:xfrm>
              <a:off x="689124" y="692780"/>
              <a:ext cx="74703" cy="74704"/>
            </a:xfrm>
            <a:prstGeom prst="rect">
              <a:avLst/>
            </a:prstGeom>
          </p:spPr>
        </p:pic>
        <p:pic>
          <p:nvPicPr>
            <p:cNvPr id="33" name="object 33"/>
            <p:cNvPicPr/>
            <p:nvPr/>
          </p:nvPicPr>
          <p:blipFill>
            <a:blip r:embed="rId7"/>
            <a:stretch>
              <a:fillRect/>
            </a:stretch>
          </p:blipFill>
          <p:spPr>
            <a:xfrm>
              <a:off x="799767" y="701750"/>
              <a:ext cx="69237" cy="69237"/>
            </a:xfrm>
            <a:prstGeom prst="rect">
              <a:avLst/>
            </a:prstGeom>
          </p:spPr>
        </p:pic>
        <p:pic>
          <p:nvPicPr>
            <p:cNvPr id="34" name="object 34"/>
            <p:cNvPicPr/>
            <p:nvPr/>
          </p:nvPicPr>
          <p:blipFill>
            <a:blip r:embed="rId6"/>
            <a:stretch>
              <a:fillRect/>
            </a:stretch>
          </p:blipFill>
          <p:spPr>
            <a:xfrm>
              <a:off x="904944" y="697617"/>
              <a:ext cx="65594" cy="65594"/>
            </a:xfrm>
            <a:prstGeom prst="rect">
              <a:avLst/>
            </a:prstGeom>
          </p:spPr>
        </p:pic>
      </p:grpSp>
      <p:sp>
        <p:nvSpPr>
          <p:cNvPr id="35" name="object 35"/>
          <p:cNvSpPr txBox="1">
            <a:spLocks noGrp="1"/>
          </p:cNvSpPr>
          <p:nvPr>
            <p:ph type="title"/>
          </p:nvPr>
        </p:nvSpPr>
        <p:spPr>
          <a:xfrm>
            <a:off x="1205967" y="320735"/>
            <a:ext cx="4597400" cy="482600"/>
          </a:xfrm>
          <a:prstGeom prst="rect">
            <a:avLst/>
          </a:prstGeom>
        </p:spPr>
        <p:txBody>
          <a:bodyPr vert="horz" wrap="square" lIns="0" tIns="12700" rIns="0" bIns="0" rtlCol="0">
            <a:spAutoFit/>
          </a:bodyPr>
          <a:lstStyle/>
          <a:p>
            <a:pPr marL="12700">
              <a:lnSpc>
                <a:spcPct val="100000"/>
              </a:lnSpc>
              <a:spcBef>
                <a:spcPts val="100"/>
              </a:spcBef>
            </a:pPr>
            <a:r>
              <a:rPr spc="-5"/>
              <a:t>产业链中游：生产制造企业</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5338304" y="1737059"/>
            <a:ext cx="1219200" cy="1219200"/>
            <a:chOff x="5338304" y="1737059"/>
            <a:chExt cx="1219200" cy="1219200"/>
          </a:xfrm>
        </p:grpSpPr>
        <p:sp>
          <p:nvSpPr>
            <p:cNvPr id="3" name="object 3"/>
            <p:cNvSpPr/>
            <p:nvPr/>
          </p:nvSpPr>
          <p:spPr>
            <a:xfrm>
              <a:off x="5338304" y="1737059"/>
              <a:ext cx="1219200" cy="1219200"/>
            </a:xfrm>
            <a:custGeom>
              <a:rect l="l" t="t" r="r" b="b"/>
              <a:pathLst>
                <a:path w="1219200" h="1219200">
                  <a:moveTo>
                    <a:pt x="609600" y="0"/>
                  </a:moveTo>
                  <a:close/>
                </a:path>
                <a:path w="1219200" h="1219200">
                  <a:moveTo>
                    <a:pt x="1219199" y="609600"/>
                  </a:moveTo>
                  <a:lnTo>
                    <a:pt x="1" y="609600"/>
                  </a:lnTo>
                  <a:lnTo>
                    <a:pt x="1835" y="561959"/>
                  </a:lnTo>
                  <a:lnTo>
                    <a:pt x="7247" y="515322"/>
                  </a:lnTo>
                  <a:lnTo>
                    <a:pt x="16101" y="469823"/>
                  </a:lnTo>
                  <a:lnTo>
                    <a:pt x="28262" y="425598"/>
                  </a:lnTo>
                  <a:lnTo>
                    <a:pt x="43594" y="382783"/>
                  </a:lnTo>
                  <a:lnTo>
                    <a:pt x="61962" y="341512"/>
                  </a:lnTo>
                  <a:lnTo>
                    <a:pt x="83230" y="301922"/>
                  </a:lnTo>
                  <a:lnTo>
                    <a:pt x="107262" y="264148"/>
                  </a:lnTo>
                  <a:lnTo>
                    <a:pt x="133924" y="228325"/>
                  </a:lnTo>
                  <a:lnTo>
                    <a:pt x="163079" y="194589"/>
                  </a:lnTo>
                  <a:lnTo>
                    <a:pt x="194592" y="163076"/>
                  </a:lnTo>
                  <a:lnTo>
                    <a:pt x="228328" y="133921"/>
                  </a:lnTo>
                  <a:lnTo>
                    <a:pt x="264151" y="107260"/>
                  </a:lnTo>
                  <a:lnTo>
                    <a:pt x="301925" y="83227"/>
                  </a:lnTo>
                  <a:lnTo>
                    <a:pt x="341515" y="61960"/>
                  </a:lnTo>
                  <a:lnTo>
                    <a:pt x="382786" y="43592"/>
                  </a:lnTo>
                  <a:lnTo>
                    <a:pt x="425602" y="28260"/>
                  </a:lnTo>
                  <a:lnTo>
                    <a:pt x="469827" y="16099"/>
                  </a:lnTo>
                  <a:lnTo>
                    <a:pt x="515326" y="7245"/>
                  </a:lnTo>
                  <a:lnTo>
                    <a:pt x="561964" y="1833"/>
                  </a:lnTo>
                  <a:lnTo>
                    <a:pt x="609600" y="0"/>
                  </a:lnTo>
                  <a:lnTo>
                    <a:pt x="657240" y="1834"/>
                  </a:lnTo>
                  <a:lnTo>
                    <a:pt x="703877" y="7245"/>
                  </a:lnTo>
                  <a:lnTo>
                    <a:pt x="749376" y="16100"/>
                  </a:lnTo>
                  <a:lnTo>
                    <a:pt x="793601" y="28260"/>
                  </a:lnTo>
                  <a:lnTo>
                    <a:pt x="836417" y="43593"/>
                  </a:lnTo>
                  <a:lnTo>
                    <a:pt x="877687" y="61960"/>
                  </a:lnTo>
                  <a:lnTo>
                    <a:pt x="917277" y="83228"/>
                  </a:lnTo>
                  <a:lnTo>
                    <a:pt x="955051" y="107261"/>
                  </a:lnTo>
                  <a:lnTo>
                    <a:pt x="990874" y="133922"/>
                  </a:lnTo>
                  <a:lnTo>
                    <a:pt x="1024610" y="163077"/>
                  </a:lnTo>
                  <a:lnTo>
                    <a:pt x="1056123" y="194590"/>
                  </a:lnTo>
                  <a:lnTo>
                    <a:pt x="1085278" y="228326"/>
                  </a:lnTo>
                  <a:lnTo>
                    <a:pt x="1111939" y="264149"/>
                  </a:lnTo>
                  <a:lnTo>
                    <a:pt x="1135972" y="301923"/>
                  </a:lnTo>
                  <a:lnTo>
                    <a:pt x="1157239" y="341513"/>
                  </a:lnTo>
                  <a:lnTo>
                    <a:pt x="1175607" y="382784"/>
                  </a:lnTo>
                  <a:lnTo>
                    <a:pt x="1190939" y="425599"/>
                  </a:lnTo>
                  <a:lnTo>
                    <a:pt x="1203100" y="469824"/>
                  </a:lnTo>
                  <a:lnTo>
                    <a:pt x="1211954" y="515323"/>
                  </a:lnTo>
                  <a:lnTo>
                    <a:pt x="1217365" y="561960"/>
                  </a:lnTo>
                  <a:lnTo>
                    <a:pt x="1219199" y="609600"/>
                  </a:lnTo>
                  <a:close/>
                </a:path>
                <a:path w="1219200" h="1219200">
                  <a:moveTo>
                    <a:pt x="609600" y="1219199"/>
                  </a:moveTo>
                  <a:lnTo>
                    <a:pt x="561960" y="1217365"/>
                  </a:lnTo>
                  <a:lnTo>
                    <a:pt x="515323" y="1211953"/>
                  </a:lnTo>
                  <a:lnTo>
                    <a:pt x="469824" y="1203099"/>
                  </a:lnTo>
                  <a:lnTo>
                    <a:pt x="425599" y="1190938"/>
                  </a:lnTo>
                  <a:lnTo>
                    <a:pt x="382784" y="1175606"/>
                  </a:lnTo>
                  <a:lnTo>
                    <a:pt x="341513" y="1157239"/>
                  </a:lnTo>
                  <a:lnTo>
                    <a:pt x="301923" y="1135971"/>
                  </a:lnTo>
                  <a:lnTo>
                    <a:pt x="264149" y="1111939"/>
                  </a:lnTo>
                  <a:lnTo>
                    <a:pt x="228326" y="1085277"/>
                  </a:lnTo>
                  <a:lnTo>
                    <a:pt x="194590" y="1056122"/>
                  </a:lnTo>
                  <a:lnTo>
                    <a:pt x="163077" y="1024609"/>
                  </a:lnTo>
                  <a:lnTo>
                    <a:pt x="133922" y="990873"/>
                  </a:lnTo>
                  <a:lnTo>
                    <a:pt x="107260" y="955050"/>
                  </a:lnTo>
                  <a:lnTo>
                    <a:pt x="83228" y="917276"/>
                  </a:lnTo>
                  <a:lnTo>
                    <a:pt x="61960" y="877686"/>
                  </a:lnTo>
                  <a:lnTo>
                    <a:pt x="43592" y="836415"/>
                  </a:lnTo>
                  <a:lnTo>
                    <a:pt x="28260" y="793600"/>
                  </a:lnTo>
                  <a:lnTo>
                    <a:pt x="16099" y="749375"/>
                  </a:lnTo>
                  <a:lnTo>
                    <a:pt x="7245" y="703876"/>
                  </a:lnTo>
                  <a:lnTo>
                    <a:pt x="1834" y="657239"/>
                  </a:lnTo>
                  <a:lnTo>
                    <a:pt x="0" y="609600"/>
                  </a:lnTo>
                  <a:lnTo>
                    <a:pt x="1219199" y="609600"/>
                  </a:lnTo>
                  <a:lnTo>
                    <a:pt x="1217365" y="657239"/>
                  </a:lnTo>
                  <a:lnTo>
                    <a:pt x="1211953" y="703876"/>
                  </a:lnTo>
                  <a:lnTo>
                    <a:pt x="1203099" y="749375"/>
                  </a:lnTo>
                  <a:lnTo>
                    <a:pt x="1190938" y="793600"/>
                  </a:lnTo>
                  <a:lnTo>
                    <a:pt x="1175606" y="836416"/>
                  </a:lnTo>
                  <a:lnTo>
                    <a:pt x="1157238" y="877686"/>
                  </a:lnTo>
                  <a:lnTo>
                    <a:pt x="1135970" y="917276"/>
                  </a:lnTo>
                  <a:lnTo>
                    <a:pt x="1111938" y="955050"/>
                  </a:lnTo>
                  <a:lnTo>
                    <a:pt x="1085277" y="990873"/>
                  </a:lnTo>
                  <a:lnTo>
                    <a:pt x="1056121" y="1024609"/>
                  </a:lnTo>
                  <a:lnTo>
                    <a:pt x="1024608" y="1056122"/>
                  </a:lnTo>
                  <a:lnTo>
                    <a:pt x="990873" y="1085277"/>
                  </a:lnTo>
                  <a:lnTo>
                    <a:pt x="955050" y="1111939"/>
                  </a:lnTo>
                  <a:lnTo>
                    <a:pt x="917276" y="1135971"/>
                  </a:lnTo>
                  <a:lnTo>
                    <a:pt x="877686" y="1157239"/>
                  </a:lnTo>
                  <a:lnTo>
                    <a:pt x="836415" y="1175607"/>
                  </a:lnTo>
                  <a:lnTo>
                    <a:pt x="793600" y="1190939"/>
                  </a:lnTo>
                  <a:lnTo>
                    <a:pt x="749375" y="1203099"/>
                  </a:lnTo>
                  <a:lnTo>
                    <a:pt x="703876" y="1211953"/>
                  </a:lnTo>
                  <a:lnTo>
                    <a:pt x="657239" y="1217365"/>
                  </a:lnTo>
                  <a:lnTo>
                    <a:pt x="609600" y="1219199"/>
                  </a:lnTo>
                  <a:close/>
                </a:path>
              </a:pathLst>
            </a:custGeom>
            <a:solidFill>
              <a:srgbClr val="405DFF"/>
            </a:solidFill>
          </p:spPr>
          <p:txBody>
            <a:bodyPr wrap="square" lIns="0" tIns="0" rIns="0" bIns="0" rtlCol="0"/>
            <a:lstStyle/>
            <a:p/>
          </p:txBody>
        </p:sp>
        <p:sp>
          <p:nvSpPr>
            <p:cNvPr id="4" name="object 4"/>
            <p:cNvSpPr/>
            <p:nvPr/>
          </p:nvSpPr>
          <p:spPr>
            <a:xfrm>
              <a:off x="5622878" y="2009365"/>
              <a:ext cx="647700" cy="647700"/>
            </a:xfrm>
            <a:custGeom>
              <a:rect l="l" t="t" r="r" b="b"/>
              <a:pathLst>
                <a:path w="647700" h="647700">
                  <a:moveTo>
                    <a:pt x="425776" y="308184"/>
                  </a:moveTo>
                  <a:lnTo>
                    <a:pt x="425776" y="18099"/>
                  </a:lnTo>
                  <a:lnTo>
                    <a:pt x="474797" y="38929"/>
                  </a:lnTo>
                  <a:lnTo>
                    <a:pt x="519378" y="66940"/>
                  </a:lnTo>
                  <a:lnTo>
                    <a:pt x="558628" y="101602"/>
                  </a:lnTo>
                  <a:lnTo>
                    <a:pt x="591656" y="142384"/>
                  </a:lnTo>
                  <a:lnTo>
                    <a:pt x="425776" y="308184"/>
                  </a:lnTo>
                  <a:close/>
                </a:path>
                <a:path w="647700" h="647700">
                  <a:moveTo>
                    <a:pt x="641100" y="383128"/>
                  </a:moveTo>
                  <a:lnTo>
                    <a:pt x="411235" y="383128"/>
                  </a:lnTo>
                  <a:lnTo>
                    <a:pt x="612911" y="181453"/>
                  </a:lnTo>
                  <a:lnTo>
                    <a:pt x="627211" y="214616"/>
                  </a:lnTo>
                  <a:lnTo>
                    <a:pt x="637971" y="249439"/>
                  </a:lnTo>
                  <a:lnTo>
                    <a:pt x="644749" y="285795"/>
                  </a:lnTo>
                  <a:lnTo>
                    <a:pt x="647107" y="323553"/>
                  </a:lnTo>
                  <a:lnTo>
                    <a:pt x="646680" y="338725"/>
                  </a:lnTo>
                  <a:lnTo>
                    <a:pt x="645469" y="353689"/>
                  </a:lnTo>
                  <a:lnTo>
                    <a:pt x="643575" y="368479"/>
                  </a:lnTo>
                  <a:lnTo>
                    <a:pt x="641100" y="383128"/>
                  </a:lnTo>
                  <a:close/>
                </a:path>
                <a:path w="647700" h="647700">
                  <a:moveTo>
                    <a:pt x="323553" y="647107"/>
                  </a:moveTo>
                  <a:lnTo>
                    <a:pt x="308376" y="646680"/>
                  </a:lnTo>
                  <a:lnTo>
                    <a:pt x="293409" y="645471"/>
                  </a:lnTo>
                  <a:lnTo>
                    <a:pt x="278636" y="643584"/>
                  </a:lnTo>
                  <a:lnTo>
                    <a:pt x="264040" y="641122"/>
                  </a:lnTo>
                  <a:lnTo>
                    <a:pt x="264040" y="411560"/>
                  </a:lnTo>
                  <a:lnTo>
                    <a:pt x="465513" y="612972"/>
                  </a:lnTo>
                  <a:lnTo>
                    <a:pt x="432366" y="627237"/>
                  </a:lnTo>
                  <a:lnTo>
                    <a:pt x="397581" y="637978"/>
                  </a:lnTo>
                  <a:lnTo>
                    <a:pt x="361273" y="644750"/>
                  </a:lnTo>
                  <a:lnTo>
                    <a:pt x="323553" y="647107"/>
                  </a:lnTo>
                  <a:close/>
                </a:path>
                <a:path w="647700" h="647700">
                  <a:moveTo>
                    <a:pt x="504600" y="591739"/>
                  </a:moveTo>
                  <a:lnTo>
                    <a:pt x="338680" y="425776"/>
                  </a:lnTo>
                  <a:lnTo>
                    <a:pt x="629007" y="425776"/>
                  </a:lnTo>
                  <a:lnTo>
                    <a:pt x="608170" y="474855"/>
                  </a:lnTo>
                  <a:lnTo>
                    <a:pt x="580136" y="519479"/>
                  </a:lnTo>
                  <a:lnTo>
                    <a:pt x="545436" y="558743"/>
                  </a:lnTo>
                  <a:lnTo>
                    <a:pt x="504600" y="591739"/>
                  </a:lnTo>
                  <a:close/>
                </a:path>
                <a:path w="647700" h="647700">
                  <a:moveTo>
                    <a:pt x="383066" y="237489"/>
                  </a:moveTo>
                  <a:lnTo>
                    <a:pt x="180380" y="34803"/>
                  </a:lnTo>
                  <a:lnTo>
                    <a:pt x="213760" y="20261"/>
                  </a:lnTo>
                  <a:lnTo>
                    <a:pt x="248835" y="9309"/>
                  </a:lnTo>
                  <a:lnTo>
                    <a:pt x="285477" y="2403"/>
                  </a:lnTo>
                  <a:lnTo>
                    <a:pt x="323553" y="0"/>
                  </a:lnTo>
                  <a:lnTo>
                    <a:pt x="338730" y="432"/>
                  </a:lnTo>
                  <a:lnTo>
                    <a:pt x="353697" y="1652"/>
                  </a:lnTo>
                  <a:lnTo>
                    <a:pt x="368470" y="3548"/>
                  </a:lnTo>
                  <a:lnTo>
                    <a:pt x="383066" y="6006"/>
                  </a:lnTo>
                  <a:lnTo>
                    <a:pt x="383066" y="237489"/>
                  </a:lnTo>
                  <a:close/>
                </a:path>
                <a:path w="647700" h="647700">
                  <a:moveTo>
                    <a:pt x="306545" y="221290"/>
                  </a:moveTo>
                  <a:lnTo>
                    <a:pt x="18098" y="221290"/>
                  </a:lnTo>
                  <a:lnTo>
                    <a:pt x="38803" y="172557"/>
                  </a:lnTo>
                  <a:lnTo>
                    <a:pt x="66621" y="128222"/>
                  </a:lnTo>
                  <a:lnTo>
                    <a:pt x="101021" y="89158"/>
                  </a:lnTo>
                  <a:lnTo>
                    <a:pt x="141473" y="56237"/>
                  </a:lnTo>
                  <a:lnTo>
                    <a:pt x="306545" y="221290"/>
                  </a:lnTo>
                  <a:close/>
                </a:path>
                <a:path w="647700" h="647700">
                  <a:moveTo>
                    <a:pt x="34276" y="465815"/>
                  </a:moveTo>
                  <a:lnTo>
                    <a:pt x="19963" y="432644"/>
                  </a:lnTo>
                  <a:lnTo>
                    <a:pt x="9175" y="397794"/>
                  </a:lnTo>
                  <a:lnTo>
                    <a:pt x="2369" y="361388"/>
                  </a:lnTo>
                  <a:lnTo>
                    <a:pt x="0" y="323553"/>
                  </a:lnTo>
                  <a:lnTo>
                    <a:pt x="432" y="308376"/>
                  </a:lnTo>
                  <a:lnTo>
                    <a:pt x="1652" y="293409"/>
                  </a:lnTo>
                  <a:lnTo>
                    <a:pt x="3548" y="278636"/>
                  </a:lnTo>
                  <a:lnTo>
                    <a:pt x="6005" y="264040"/>
                  </a:lnTo>
                  <a:lnTo>
                    <a:pt x="236072" y="264018"/>
                  </a:lnTo>
                  <a:lnTo>
                    <a:pt x="34276" y="465815"/>
                  </a:lnTo>
                  <a:close/>
                </a:path>
                <a:path w="647700" h="647700">
                  <a:moveTo>
                    <a:pt x="221289" y="629029"/>
                  </a:moveTo>
                  <a:lnTo>
                    <a:pt x="172323" y="608203"/>
                  </a:lnTo>
                  <a:lnTo>
                    <a:pt x="127788" y="580207"/>
                  </a:lnTo>
                  <a:lnTo>
                    <a:pt x="88585" y="545576"/>
                  </a:lnTo>
                  <a:lnTo>
                    <a:pt x="55611" y="504845"/>
                  </a:lnTo>
                  <a:lnTo>
                    <a:pt x="221289" y="339185"/>
                  </a:lnTo>
                  <a:lnTo>
                    <a:pt x="221289" y="629029"/>
                  </a:lnTo>
                  <a:close/>
                </a:path>
              </a:pathLst>
            </a:custGeom>
            <a:solidFill>
              <a:srgbClr val="FFFFFF"/>
            </a:solidFill>
          </p:spPr>
          <p:txBody>
            <a:bodyPr wrap="square" lIns="0" tIns="0" rIns="0" bIns="0" rtlCol="0"/>
            <a:lstStyle/>
            <a:p/>
          </p:txBody>
        </p:sp>
      </p:grpSp>
      <p:sp>
        <p:nvSpPr>
          <p:cNvPr id="5" name="object 5"/>
          <p:cNvSpPr txBox="1"/>
          <p:nvPr/>
        </p:nvSpPr>
        <p:spPr>
          <a:xfrm>
            <a:off x="7359219" y="1612897"/>
            <a:ext cx="3644900" cy="1070610"/>
          </a:xfrm>
          <a:prstGeom prst="rect">
            <a:avLst/>
          </a:prstGeom>
        </p:spPr>
        <p:txBody>
          <a:bodyPr vert="horz" wrap="square" lIns="0" tIns="15875" rIns="0" bIns="0" rtlCol="0">
            <a:spAutoFit/>
          </a:bodyPr>
          <a:lstStyle/>
          <a:p>
            <a:pPr marL="1114425">
              <a:lnSpc>
                <a:spcPct val="100000"/>
              </a:lnSpc>
              <a:spcBef>
                <a:spcPts val="125"/>
              </a:spcBef>
            </a:pPr>
            <a:r>
              <a:rPr sz="2300" b="1">
                <a:solidFill>
                  <a:srgbClr val="00B6FF"/>
                </a:solidFill>
                <a:latin typeface="微软雅黑"/>
                <a:cs typeface="微软雅黑"/>
              </a:rPr>
              <a:t>眼镜零售</a:t>
            </a:r>
            <a:r>
              <a:rPr sz="2300" b="1" spc="-50">
                <a:solidFill>
                  <a:srgbClr val="00B6FF"/>
                </a:solidFill>
                <a:latin typeface="微软雅黑"/>
                <a:cs typeface="微软雅黑"/>
              </a:rPr>
              <a:t>店</a:t>
            </a:r>
            <a:endParaRPr sz="2300">
              <a:latin typeface="微软雅黑"/>
              <a:cs typeface="微软雅黑"/>
            </a:endParaRPr>
          </a:p>
          <a:p>
            <a:pPr marL="12700" marR="5080">
              <a:lnSpc>
                <a:spcPct val="120000"/>
              </a:lnSpc>
              <a:spcBef>
                <a:spcPts val="1120"/>
              </a:spcBef>
            </a:pPr>
            <a:r>
              <a:rPr sz="1500" spc="-5">
                <a:solidFill>
                  <a:srgbClr val="FFFFFF"/>
                </a:solidFill>
                <a:latin typeface="微软雅黑"/>
                <a:cs typeface="微软雅黑"/>
              </a:rPr>
              <a:t>变色镜片的主要销售渠道，提供专业的验光</a:t>
            </a:r>
            <a:r>
              <a:rPr sz="1500" spc="-10">
                <a:solidFill>
                  <a:srgbClr val="FFFFFF"/>
                </a:solidFill>
                <a:latin typeface="微软雅黑"/>
                <a:cs typeface="微软雅黑"/>
              </a:rPr>
              <a:t>和配镜服务。</a:t>
            </a:r>
            <a:endParaRPr sz="1500">
              <a:latin typeface="微软雅黑"/>
              <a:cs typeface="微软雅黑"/>
            </a:endParaRPr>
          </a:p>
        </p:txBody>
      </p:sp>
      <p:sp>
        <p:nvSpPr>
          <p:cNvPr id="6" name="object 6"/>
          <p:cNvSpPr txBox="1"/>
          <p:nvPr/>
        </p:nvSpPr>
        <p:spPr>
          <a:xfrm>
            <a:off x="7953064" y="3926380"/>
            <a:ext cx="3644900" cy="107061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消费者群</a:t>
            </a:r>
            <a:r>
              <a:rPr sz="2300" b="1" spc="-50">
                <a:solidFill>
                  <a:srgbClr val="00B6FF"/>
                </a:solidFill>
                <a:latin typeface="微软雅黑"/>
                <a:cs typeface="微软雅黑"/>
              </a:rPr>
              <a:t>体</a:t>
            </a:r>
            <a:endParaRPr sz="2300">
              <a:latin typeface="微软雅黑"/>
              <a:cs typeface="微软雅黑"/>
            </a:endParaRPr>
          </a:p>
          <a:p>
            <a:pPr marL="12700" marR="5080">
              <a:lnSpc>
                <a:spcPct val="120000"/>
              </a:lnSpc>
              <a:spcBef>
                <a:spcPts val="1120"/>
              </a:spcBef>
            </a:pPr>
            <a:r>
              <a:rPr sz="1500" spc="-5">
                <a:solidFill>
                  <a:srgbClr val="FFFFFF"/>
                </a:solidFill>
                <a:latin typeface="微软雅黑"/>
                <a:cs typeface="微软雅黑"/>
              </a:rPr>
              <a:t>主要包括对视力保护有需求的青少年、户外</a:t>
            </a:r>
            <a:r>
              <a:rPr sz="1500" spc="-10">
                <a:solidFill>
                  <a:srgbClr val="FFFFFF"/>
                </a:solidFill>
                <a:latin typeface="微软雅黑"/>
                <a:cs typeface="微软雅黑"/>
              </a:rPr>
              <a:t>工作者、驾驶员等。</a:t>
            </a:r>
            <a:endParaRPr sz="1500">
              <a:latin typeface="微软雅黑"/>
              <a:cs typeface="微软雅黑"/>
            </a:endParaRPr>
          </a:p>
        </p:txBody>
      </p:sp>
      <p:sp>
        <p:nvSpPr>
          <p:cNvPr id="7" name="object 7"/>
          <p:cNvSpPr txBox="1"/>
          <p:nvPr/>
        </p:nvSpPr>
        <p:spPr>
          <a:xfrm>
            <a:off x="384780" y="3926380"/>
            <a:ext cx="3835400" cy="1070610"/>
          </a:xfrm>
          <a:prstGeom prst="rect">
            <a:avLst/>
          </a:prstGeom>
        </p:spPr>
        <p:txBody>
          <a:bodyPr vert="horz" wrap="square" lIns="0" tIns="15875" rIns="0" bIns="0" rtlCol="0">
            <a:spAutoFit/>
          </a:bodyPr>
          <a:lstStyle/>
          <a:p>
            <a:pPr marL="1863725">
              <a:lnSpc>
                <a:spcPct val="100000"/>
              </a:lnSpc>
              <a:spcBef>
                <a:spcPts val="125"/>
              </a:spcBef>
            </a:pPr>
            <a:r>
              <a:rPr sz="2300" b="1">
                <a:solidFill>
                  <a:srgbClr val="00B6FF"/>
                </a:solidFill>
                <a:latin typeface="微软雅黑"/>
                <a:cs typeface="微软雅黑"/>
              </a:rPr>
              <a:t>线上销售平</a:t>
            </a:r>
            <a:r>
              <a:rPr sz="2300" b="1" spc="-50">
                <a:solidFill>
                  <a:srgbClr val="00B6FF"/>
                </a:solidFill>
                <a:latin typeface="微软雅黑"/>
                <a:cs typeface="微软雅黑"/>
              </a:rPr>
              <a:t>台</a:t>
            </a:r>
            <a:endParaRPr sz="2300">
              <a:latin typeface="微软雅黑"/>
              <a:cs typeface="微软雅黑"/>
            </a:endParaRPr>
          </a:p>
          <a:p>
            <a:pPr marL="12700">
              <a:lnSpc>
                <a:spcPct val="100000"/>
              </a:lnSpc>
              <a:spcBef>
                <a:spcPts val="1480"/>
              </a:spcBef>
            </a:pPr>
            <a:r>
              <a:rPr sz="1500" spc="-5">
                <a:solidFill>
                  <a:srgbClr val="FFFFFF"/>
                </a:solidFill>
                <a:latin typeface="微软雅黑"/>
                <a:cs typeface="微软雅黑"/>
              </a:rPr>
              <a:t>随着互联网的发展，线上销售逐渐成为变色</a:t>
            </a:r>
            <a:endParaRPr sz="1500">
              <a:latin typeface="微软雅黑"/>
              <a:cs typeface="微软雅黑"/>
            </a:endParaRPr>
          </a:p>
          <a:p>
            <a:pPr marL="1917064">
              <a:lnSpc>
                <a:spcPct val="100000"/>
              </a:lnSpc>
              <a:spcBef>
                <a:spcPts val="360"/>
              </a:spcBef>
            </a:pPr>
            <a:r>
              <a:rPr sz="1500" spc="-5">
                <a:solidFill>
                  <a:srgbClr val="FFFFFF"/>
                </a:solidFill>
                <a:latin typeface="微软雅黑"/>
                <a:cs typeface="微软雅黑"/>
              </a:rPr>
              <a:t>镜片的重要销售渠道。</a:t>
            </a:r>
            <a:endParaRPr sz="1500">
              <a:latin typeface="微软雅黑"/>
              <a:cs typeface="微软雅黑"/>
            </a:endParaRPr>
          </a:p>
        </p:txBody>
      </p:sp>
      <p:sp>
        <p:nvSpPr>
          <p:cNvPr id="8" name="object 8"/>
          <p:cNvSpPr/>
          <p:nvPr/>
        </p:nvSpPr>
        <p:spPr>
          <a:xfrm>
            <a:off x="4527440" y="2662791"/>
            <a:ext cx="611505" cy="793115"/>
          </a:xfrm>
          <a:custGeom>
            <a:rect l="l" t="t" r="r" b="b"/>
            <a:pathLst>
              <a:path w="611504" h="793114">
                <a:moveTo>
                  <a:pt x="34181" y="793013"/>
                </a:moveTo>
                <a:lnTo>
                  <a:pt x="12863" y="720693"/>
                </a:lnTo>
                <a:lnTo>
                  <a:pt x="5775" y="682706"/>
                </a:lnTo>
                <a:lnTo>
                  <a:pt x="1403" y="643630"/>
                </a:lnTo>
                <a:lnTo>
                  <a:pt x="0" y="603563"/>
                </a:lnTo>
                <a:lnTo>
                  <a:pt x="1815" y="562601"/>
                </a:lnTo>
                <a:lnTo>
                  <a:pt x="7100" y="520842"/>
                </a:lnTo>
                <a:lnTo>
                  <a:pt x="16107" y="478381"/>
                </a:lnTo>
                <a:lnTo>
                  <a:pt x="29088" y="435317"/>
                </a:lnTo>
                <a:lnTo>
                  <a:pt x="46292" y="391745"/>
                </a:lnTo>
                <a:lnTo>
                  <a:pt x="67973" y="347763"/>
                </a:lnTo>
                <a:lnTo>
                  <a:pt x="94382" y="303469"/>
                </a:lnTo>
                <a:lnTo>
                  <a:pt x="125769" y="258958"/>
                </a:lnTo>
                <a:lnTo>
                  <a:pt x="162386" y="214328"/>
                </a:lnTo>
                <a:lnTo>
                  <a:pt x="204485" y="169675"/>
                </a:lnTo>
                <a:lnTo>
                  <a:pt x="252317" y="125097"/>
                </a:lnTo>
                <a:lnTo>
                  <a:pt x="164290" y="0"/>
                </a:lnTo>
                <a:lnTo>
                  <a:pt x="611206" y="12851"/>
                </a:lnTo>
                <a:lnTo>
                  <a:pt x="553708" y="188943"/>
                </a:lnTo>
                <a:lnTo>
                  <a:pt x="382176" y="309644"/>
                </a:lnTo>
                <a:lnTo>
                  <a:pt x="331904" y="346585"/>
                </a:lnTo>
                <a:lnTo>
                  <a:pt x="285666" y="383854"/>
                </a:lnTo>
                <a:lnTo>
                  <a:pt x="243411" y="421534"/>
                </a:lnTo>
                <a:lnTo>
                  <a:pt x="205090" y="459710"/>
                </a:lnTo>
                <a:lnTo>
                  <a:pt x="170654" y="498465"/>
                </a:lnTo>
                <a:lnTo>
                  <a:pt x="140052" y="537883"/>
                </a:lnTo>
                <a:lnTo>
                  <a:pt x="113235" y="578048"/>
                </a:lnTo>
                <a:lnTo>
                  <a:pt x="90153" y="619044"/>
                </a:lnTo>
                <a:lnTo>
                  <a:pt x="70756" y="660955"/>
                </a:lnTo>
                <a:lnTo>
                  <a:pt x="54995" y="703864"/>
                </a:lnTo>
                <a:lnTo>
                  <a:pt x="42820" y="747855"/>
                </a:lnTo>
                <a:lnTo>
                  <a:pt x="34181" y="793013"/>
                </a:lnTo>
                <a:close/>
              </a:path>
              <a:path w="611504" h="793114">
                <a:moveTo>
                  <a:pt x="472420" y="437891"/>
                </a:moveTo>
                <a:lnTo>
                  <a:pt x="382176" y="309644"/>
                </a:lnTo>
                <a:lnTo>
                  <a:pt x="553708" y="188943"/>
                </a:lnTo>
                <a:lnTo>
                  <a:pt x="472420" y="437891"/>
                </a:lnTo>
                <a:close/>
              </a:path>
            </a:pathLst>
          </a:custGeom>
          <a:solidFill>
            <a:srgbClr val="00B6FF">
              <a:alpha val="39999"/>
            </a:srgbClr>
          </a:solidFill>
        </p:spPr>
        <p:txBody>
          <a:bodyPr wrap="square" lIns="0" tIns="0" rIns="0" bIns="0" rtlCol="0"/>
          <a:lstStyle/>
          <a:p/>
        </p:txBody>
      </p:sp>
      <p:sp>
        <p:nvSpPr>
          <p:cNvPr id="9" name="object 9"/>
          <p:cNvSpPr/>
          <p:nvPr/>
        </p:nvSpPr>
        <p:spPr>
          <a:xfrm>
            <a:off x="6835847" y="2617153"/>
            <a:ext cx="508634" cy="868044"/>
          </a:xfrm>
          <a:custGeom>
            <a:rect l="l" t="t" r="r" b="b"/>
            <a:pathLst>
              <a:path w="508634" h="868044">
                <a:moveTo>
                  <a:pt x="434796" y="867503"/>
                </a:moveTo>
                <a:lnTo>
                  <a:pt x="468192" y="799906"/>
                </a:lnTo>
                <a:lnTo>
                  <a:pt x="481685" y="763695"/>
                </a:lnTo>
                <a:lnTo>
                  <a:pt x="492688" y="725947"/>
                </a:lnTo>
                <a:lnTo>
                  <a:pt x="500937" y="686713"/>
                </a:lnTo>
                <a:lnTo>
                  <a:pt x="506168" y="646046"/>
                </a:lnTo>
                <a:lnTo>
                  <a:pt x="508117" y="603999"/>
                </a:lnTo>
                <a:lnTo>
                  <a:pt x="506520" y="560623"/>
                </a:lnTo>
                <a:lnTo>
                  <a:pt x="501111" y="515971"/>
                </a:lnTo>
                <a:lnTo>
                  <a:pt x="491627" y="470095"/>
                </a:lnTo>
                <a:lnTo>
                  <a:pt x="477804" y="423049"/>
                </a:lnTo>
                <a:lnTo>
                  <a:pt x="459377" y="374884"/>
                </a:lnTo>
                <a:lnTo>
                  <a:pt x="436081" y="325653"/>
                </a:lnTo>
                <a:lnTo>
                  <a:pt x="407654" y="275408"/>
                </a:lnTo>
                <a:lnTo>
                  <a:pt x="373830" y="224202"/>
                </a:lnTo>
                <a:lnTo>
                  <a:pt x="334344" y="172086"/>
                </a:lnTo>
                <a:lnTo>
                  <a:pt x="442507" y="63924"/>
                </a:lnTo>
                <a:lnTo>
                  <a:pt x="0" y="0"/>
                </a:lnTo>
                <a:lnTo>
                  <a:pt x="26471" y="183340"/>
                </a:lnTo>
                <a:lnTo>
                  <a:pt x="174781" y="331650"/>
                </a:lnTo>
                <a:lnTo>
                  <a:pt x="217979" y="376660"/>
                </a:lnTo>
                <a:lnTo>
                  <a:pt x="257147" y="421301"/>
                </a:lnTo>
                <a:lnTo>
                  <a:pt x="292320" y="465665"/>
                </a:lnTo>
                <a:lnTo>
                  <a:pt x="323532" y="509843"/>
                </a:lnTo>
                <a:lnTo>
                  <a:pt x="350817" y="553926"/>
                </a:lnTo>
                <a:lnTo>
                  <a:pt x="374212" y="598005"/>
                </a:lnTo>
                <a:lnTo>
                  <a:pt x="393749" y="642171"/>
                </a:lnTo>
                <a:lnTo>
                  <a:pt x="409465" y="686516"/>
                </a:lnTo>
                <a:lnTo>
                  <a:pt x="421392" y="731130"/>
                </a:lnTo>
                <a:lnTo>
                  <a:pt x="429567" y="776105"/>
                </a:lnTo>
                <a:lnTo>
                  <a:pt x="434023" y="821532"/>
                </a:lnTo>
                <a:lnTo>
                  <a:pt x="434796" y="867503"/>
                </a:lnTo>
                <a:close/>
              </a:path>
              <a:path w="508634" h="868044">
                <a:moveTo>
                  <a:pt x="63895" y="442536"/>
                </a:moveTo>
                <a:lnTo>
                  <a:pt x="174781" y="331650"/>
                </a:lnTo>
                <a:lnTo>
                  <a:pt x="26471" y="183340"/>
                </a:lnTo>
                <a:lnTo>
                  <a:pt x="63895" y="442536"/>
                </a:lnTo>
                <a:close/>
              </a:path>
            </a:pathLst>
          </a:custGeom>
          <a:solidFill>
            <a:srgbClr val="00B6FF">
              <a:alpha val="39999"/>
            </a:srgbClr>
          </a:solidFill>
        </p:spPr>
        <p:txBody>
          <a:bodyPr wrap="square" lIns="0" tIns="0" rIns="0" bIns="0" rtlCol="0"/>
          <a:lstStyle/>
          <a:p/>
        </p:txBody>
      </p:sp>
      <p:grpSp>
        <p:nvGrpSpPr>
          <p:cNvPr id="10" name="object 10"/>
          <p:cNvGrpSpPr/>
          <p:nvPr/>
        </p:nvGrpSpPr>
        <p:grpSpPr>
          <a:xfrm>
            <a:off x="4348764" y="3573681"/>
            <a:ext cx="3296920" cy="1491615"/>
            <a:chOff x="4348764" y="3573681"/>
            <a:chExt cx="3296920" cy="1491615"/>
          </a:xfrm>
        </p:grpSpPr>
        <p:sp>
          <p:nvSpPr>
            <p:cNvPr id="11" name="object 11"/>
            <p:cNvSpPr/>
            <p:nvPr/>
          </p:nvSpPr>
          <p:spPr>
            <a:xfrm>
              <a:off x="4348759" y="3573690"/>
              <a:ext cx="3296920" cy="1219200"/>
            </a:xfrm>
            <a:custGeom>
              <a:rect l="l" t="t" r="r" b="b"/>
              <a:pathLst>
                <a:path w="3296920" h="1219200">
                  <a:moveTo>
                    <a:pt x="1219200" y="609600"/>
                  </a:moveTo>
                  <a:lnTo>
                    <a:pt x="1217358" y="561962"/>
                  </a:lnTo>
                  <a:lnTo>
                    <a:pt x="1211948" y="515315"/>
                  </a:lnTo>
                  <a:lnTo>
                    <a:pt x="1203096" y="469823"/>
                  </a:lnTo>
                  <a:lnTo>
                    <a:pt x="1190942" y="425602"/>
                  </a:lnTo>
                  <a:lnTo>
                    <a:pt x="1175600" y="382778"/>
                  </a:lnTo>
                  <a:lnTo>
                    <a:pt x="1157236" y="341515"/>
                  </a:lnTo>
                  <a:lnTo>
                    <a:pt x="1135964" y="301917"/>
                  </a:lnTo>
                  <a:lnTo>
                    <a:pt x="1111935" y="264147"/>
                  </a:lnTo>
                  <a:lnTo>
                    <a:pt x="1085278" y="228320"/>
                  </a:lnTo>
                  <a:lnTo>
                    <a:pt x="1056119" y="194589"/>
                  </a:lnTo>
                  <a:lnTo>
                    <a:pt x="1024610" y="163080"/>
                  </a:lnTo>
                  <a:lnTo>
                    <a:pt x="990866" y="133921"/>
                  </a:lnTo>
                  <a:lnTo>
                    <a:pt x="955052" y="107251"/>
                  </a:lnTo>
                  <a:lnTo>
                    <a:pt x="917270" y="83223"/>
                  </a:lnTo>
                  <a:lnTo>
                    <a:pt x="877684" y="61963"/>
                  </a:lnTo>
                  <a:lnTo>
                    <a:pt x="836409" y="43586"/>
                  </a:lnTo>
                  <a:lnTo>
                    <a:pt x="793597" y="28257"/>
                  </a:lnTo>
                  <a:lnTo>
                    <a:pt x="749376" y="16090"/>
                  </a:lnTo>
                  <a:lnTo>
                    <a:pt x="703872" y="7239"/>
                  </a:lnTo>
                  <a:lnTo>
                    <a:pt x="657237" y="1828"/>
                  </a:lnTo>
                  <a:lnTo>
                    <a:pt x="609600" y="0"/>
                  </a:lnTo>
                  <a:lnTo>
                    <a:pt x="561962" y="1828"/>
                  </a:lnTo>
                  <a:lnTo>
                    <a:pt x="515327" y="7239"/>
                  </a:lnTo>
                  <a:lnTo>
                    <a:pt x="469823" y="16090"/>
                  </a:lnTo>
                  <a:lnTo>
                    <a:pt x="425602" y="28257"/>
                  </a:lnTo>
                  <a:lnTo>
                    <a:pt x="382790" y="43586"/>
                  </a:lnTo>
                  <a:lnTo>
                    <a:pt x="341515" y="61950"/>
                  </a:lnTo>
                  <a:lnTo>
                    <a:pt x="301929" y="83223"/>
                  </a:lnTo>
                  <a:lnTo>
                    <a:pt x="264147" y="107251"/>
                  </a:lnTo>
                  <a:lnTo>
                    <a:pt x="228320" y="133921"/>
                  </a:lnTo>
                  <a:lnTo>
                    <a:pt x="194589" y="163068"/>
                  </a:lnTo>
                  <a:lnTo>
                    <a:pt x="163080" y="194589"/>
                  </a:lnTo>
                  <a:lnTo>
                    <a:pt x="133921" y="228320"/>
                  </a:lnTo>
                  <a:lnTo>
                    <a:pt x="107264" y="264147"/>
                  </a:lnTo>
                  <a:lnTo>
                    <a:pt x="83223" y="301917"/>
                  </a:lnTo>
                  <a:lnTo>
                    <a:pt x="61963" y="341503"/>
                  </a:lnTo>
                  <a:lnTo>
                    <a:pt x="43586" y="382778"/>
                  </a:lnTo>
                  <a:lnTo>
                    <a:pt x="28257" y="425589"/>
                  </a:lnTo>
                  <a:lnTo>
                    <a:pt x="16103" y="469823"/>
                  </a:lnTo>
                  <a:lnTo>
                    <a:pt x="7239" y="515315"/>
                  </a:lnTo>
                  <a:lnTo>
                    <a:pt x="1828" y="561962"/>
                  </a:lnTo>
                  <a:lnTo>
                    <a:pt x="0" y="609600"/>
                  </a:lnTo>
                  <a:lnTo>
                    <a:pt x="1828" y="657237"/>
                  </a:lnTo>
                  <a:lnTo>
                    <a:pt x="7239" y="703872"/>
                  </a:lnTo>
                  <a:lnTo>
                    <a:pt x="16103" y="749376"/>
                  </a:lnTo>
                  <a:lnTo>
                    <a:pt x="28257" y="793597"/>
                  </a:lnTo>
                  <a:lnTo>
                    <a:pt x="43586" y="836409"/>
                  </a:lnTo>
                  <a:lnTo>
                    <a:pt x="61963" y="877684"/>
                  </a:lnTo>
                  <a:lnTo>
                    <a:pt x="83223" y="917270"/>
                  </a:lnTo>
                  <a:lnTo>
                    <a:pt x="107264" y="955052"/>
                  </a:lnTo>
                  <a:lnTo>
                    <a:pt x="133921" y="990866"/>
                  </a:lnTo>
                  <a:lnTo>
                    <a:pt x="163080" y="1024610"/>
                  </a:lnTo>
                  <a:lnTo>
                    <a:pt x="194589" y="1056119"/>
                  </a:lnTo>
                  <a:lnTo>
                    <a:pt x="228320" y="1085278"/>
                  </a:lnTo>
                  <a:lnTo>
                    <a:pt x="264147" y="1111935"/>
                  </a:lnTo>
                  <a:lnTo>
                    <a:pt x="301917" y="1135964"/>
                  </a:lnTo>
                  <a:lnTo>
                    <a:pt x="341515" y="1157236"/>
                  </a:lnTo>
                  <a:lnTo>
                    <a:pt x="382778" y="1175600"/>
                  </a:lnTo>
                  <a:lnTo>
                    <a:pt x="425602" y="1190929"/>
                  </a:lnTo>
                  <a:lnTo>
                    <a:pt x="469823" y="1203096"/>
                  </a:lnTo>
                  <a:lnTo>
                    <a:pt x="515315" y="1211948"/>
                  </a:lnTo>
                  <a:lnTo>
                    <a:pt x="561962" y="1217358"/>
                  </a:lnTo>
                  <a:lnTo>
                    <a:pt x="609600" y="1219200"/>
                  </a:lnTo>
                  <a:lnTo>
                    <a:pt x="657237" y="1217358"/>
                  </a:lnTo>
                  <a:lnTo>
                    <a:pt x="703872" y="1211948"/>
                  </a:lnTo>
                  <a:lnTo>
                    <a:pt x="749376" y="1203096"/>
                  </a:lnTo>
                  <a:lnTo>
                    <a:pt x="793597" y="1190929"/>
                  </a:lnTo>
                  <a:lnTo>
                    <a:pt x="836409" y="1175600"/>
                  </a:lnTo>
                  <a:lnTo>
                    <a:pt x="877684" y="1157236"/>
                  </a:lnTo>
                  <a:lnTo>
                    <a:pt x="917270" y="1135964"/>
                  </a:lnTo>
                  <a:lnTo>
                    <a:pt x="955052" y="1111935"/>
                  </a:lnTo>
                  <a:lnTo>
                    <a:pt x="990866" y="1085278"/>
                  </a:lnTo>
                  <a:lnTo>
                    <a:pt x="1024610" y="1056119"/>
                  </a:lnTo>
                  <a:lnTo>
                    <a:pt x="1056119" y="1024610"/>
                  </a:lnTo>
                  <a:lnTo>
                    <a:pt x="1085278" y="990866"/>
                  </a:lnTo>
                  <a:lnTo>
                    <a:pt x="1111935" y="955052"/>
                  </a:lnTo>
                  <a:lnTo>
                    <a:pt x="1135964" y="917270"/>
                  </a:lnTo>
                  <a:lnTo>
                    <a:pt x="1157236" y="877684"/>
                  </a:lnTo>
                  <a:lnTo>
                    <a:pt x="1175600" y="836409"/>
                  </a:lnTo>
                  <a:lnTo>
                    <a:pt x="1190942" y="793597"/>
                  </a:lnTo>
                  <a:lnTo>
                    <a:pt x="1203096" y="749376"/>
                  </a:lnTo>
                  <a:lnTo>
                    <a:pt x="1211948" y="703872"/>
                  </a:lnTo>
                  <a:lnTo>
                    <a:pt x="1217358" y="657237"/>
                  </a:lnTo>
                  <a:lnTo>
                    <a:pt x="1219200" y="609600"/>
                  </a:lnTo>
                  <a:close/>
                </a:path>
                <a:path w="3296920" h="1219200">
                  <a:moveTo>
                    <a:pt x="3296793" y="609600"/>
                  </a:moveTo>
                  <a:lnTo>
                    <a:pt x="3294964" y="561962"/>
                  </a:lnTo>
                  <a:lnTo>
                    <a:pt x="3289554" y="515315"/>
                  </a:lnTo>
                  <a:lnTo>
                    <a:pt x="3280702" y="469823"/>
                  </a:lnTo>
                  <a:lnTo>
                    <a:pt x="3268535" y="425602"/>
                  </a:lnTo>
                  <a:lnTo>
                    <a:pt x="3253206" y="382778"/>
                  </a:lnTo>
                  <a:lnTo>
                    <a:pt x="3234842" y="341515"/>
                  </a:lnTo>
                  <a:lnTo>
                    <a:pt x="3213570" y="301917"/>
                  </a:lnTo>
                  <a:lnTo>
                    <a:pt x="3189541" y="264147"/>
                  </a:lnTo>
                  <a:lnTo>
                    <a:pt x="3162871" y="228320"/>
                  </a:lnTo>
                  <a:lnTo>
                    <a:pt x="3133725" y="194589"/>
                  </a:lnTo>
                  <a:lnTo>
                    <a:pt x="3102203" y="163080"/>
                  </a:lnTo>
                  <a:lnTo>
                    <a:pt x="3068472" y="133921"/>
                  </a:lnTo>
                  <a:lnTo>
                    <a:pt x="3032645" y="107251"/>
                  </a:lnTo>
                  <a:lnTo>
                    <a:pt x="2994876" y="83223"/>
                  </a:lnTo>
                  <a:lnTo>
                    <a:pt x="2955290" y="61963"/>
                  </a:lnTo>
                  <a:lnTo>
                    <a:pt x="2914015" y="43586"/>
                  </a:lnTo>
                  <a:lnTo>
                    <a:pt x="2871203" y="28257"/>
                  </a:lnTo>
                  <a:lnTo>
                    <a:pt x="2826969" y="16090"/>
                  </a:lnTo>
                  <a:lnTo>
                    <a:pt x="2781477" y="7239"/>
                  </a:lnTo>
                  <a:lnTo>
                    <a:pt x="2734843" y="1828"/>
                  </a:lnTo>
                  <a:lnTo>
                    <a:pt x="2687193" y="0"/>
                  </a:lnTo>
                  <a:lnTo>
                    <a:pt x="2639568" y="1828"/>
                  </a:lnTo>
                  <a:lnTo>
                    <a:pt x="2592921" y="7239"/>
                  </a:lnTo>
                  <a:lnTo>
                    <a:pt x="2547429" y="16090"/>
                  </a:lnTo>
                  <a:lnTo>
                    <a:pt x="2503195" y="28257"/>
                  </a:lnTo>
                  <a:lnTo>
                    <a:pt x="2460383" y="43586"/>
                  </a:lnTo>
                  <a:lnTo>
                    <a:pt x="2419108" y="61950"/>
                  </a:lnTo>
                  <a:lnTo>
                    <a:pt x="2379522" y="83223"/>
                  </a:lnTo>
                  <a:lnTo>
                    <a:pt x="2341753" y="107251"/>
                  </a:lnTo>
                  <a:lnTo>
                    <a:pt x="2305926" y="133921"/>
                  </a:lnTo>
                  <a:lnTo>
                    <a:pt x="2272195" y="163068"/>
                  </a:lnTo>
                  <a:lnTo>
                    <a:pt x="2240673" y="194589"/>
                  </a:lnTo>
                  <a:lnTo>
                    <a:pt x="2211527" y="228320"/>
                  </a:lnTo>
                  <a:lnTo>
                    <a:pt x="2184857" y="264147"/>
                  </a:lnTo>
                  <a:lnTo>
                    <a:pt x="2160828" y="301917"/>
                  </a:lnTo>
                  <a:lnTo>
                    <a:pt x="2139556" y="341503"/>
                  </a:lnTo>
                  <a:lnTo>
                    <a:pt x="2121192" y="382778"/>
                  </a:lnTo>
                  <a:lnTo>
                    <a:pt x="2105863" y="425589"/>
                  </a:lnTo>
                  <a:lnTo>
                    <a:pt x="2093696" y="469823"/>
                  </a:lnTo>
                  <a:lnTo>
                    <a:pt x="2084844" y="515315"/>
                  </a:lnTo>
                  <a:lnTo>
                    <a:pt x="2079434" y="561962"/>
                  </a:lnTo>
                  <a:lnTo>
                    <a:pt x="2077605" y="609600"/>
                  </a:lnTo>
                  <a:lnTo>
                    <a:pt x="2079434" y="657237"/>
                  </a:lnTo>
                  <a:lnTo>
                    <a:pt x="2084844" y="703872"/>
                  </a:lnTo>
                  <a:lnTo>
                    <a:pt x="2093696" y="749376"/>
                  </a:lnTo>
                  <a:lnTo>
                    <a:pt x="2105863" y="793597"/>
                  </a:lnTo>
                  <a:lnTo>
                    <a:pt x="2121192" y="836409"/>
                  </a:lnTo>
                  <a:lnTo>
                    <a:pt x="2139556" y="877684"/>
                  </a:lnTo>
                  <a:lnTo>
                    <a:pt x="2160828" y="917270"/>
                  </a:lnTo>
                  <a:lnTo>
                    <a:pt x="2184857" y="955052"/>
                  </a:lnTo>
                  <a:lnTo>
                    <a:pt x="2211527" y="990866"/>
                  </a:lnTo>
                  <a:lnTo>
                    <a:pt x="2240673" y="1024610"/>
                  </a:lnTo>
                  <a:lnTo>
                    <a:pt x="2272195" y="1056119"/>
                  </a:lnTo>
                  <a:lnTo>
                    <a:pt x="2305926" y="1085278"/>
                  </a:lnTo>
                  <a:lnTo>
                    <a:pt x="2341753" y="1111935"/>
                  </a:lnTo>
                  <a:lnTo>
                    <a:pt x="2379522" y="1135964"/>
                  </a:lnTo>
                  <a:lnTo>
                    <a:pt x="2419108" y="1157236"/>
                  </a:lnTo>
                  <a:lnTo>
                    <a:pt x="2460383" y="1175600"/>
                  </a:lnTo>
                  <a:lnTo>
                    <a:pt x="2503195" y="1190929"/>
                  </a:lnTo>
                  <a:lnTo>
                    <a:pt x="2547416" y="1203096"/>
                  </a:lnTo>
                  <a:lnTo>
                    <a:pt x="2592921" y="1211948"/>
                  </a:lnTo>
                  <a:lnTo>
                    <a:pt x="2639555" y="1217358"/>
                  </a:lnTo>
                  <a:lnTo>
                    <a:pt x="2687193" y="1219200"/>
                  </a:lnTo>
                  <a:lnTo>
                    <a:pt x="2734843" y="1217358"/>
                  </a:lnTo>
                  <a:lnTo>
                    <a:pt x="2781477" y="1211948"/>
                  </a:lnTo>
                  <a:lnTo>
                    <a:pt x="2826969" y="1203096"/>
                  </a:lnTo>
                  <a:lnTo>
                    <a:pt x="2871203" y="1190929"/>
                  </a:lnTo>
                  <a:lnTo>
                    <a:pt x="2914015" y="1175600"/>
                  </a:lnTo>
                  <a:lnTo>
                    <a:pt x="2955290" y="1157236"/>
                  </a:lnTo>
                  <a:lnTo>
                    <a:pt x="2994876" y="1135964"/>
                  </a:lnTo>
                  <a:lnTo>
                    <a:pt x="3032645" y="1111935"/>
                  </a:lnTo>
                  <a:lnTo>
                    <a:pt x="3068472" y="1085278"/>
                  </a:lnTo>
                  <a:lnTo>
                    <a:pt x="3102203" y="1056119"/>
                  </a:lnTo>
                  <a:lnTo>
                    <a:pt x="3133725" y="1024610"/>
                  </a:lnTo>
                  <a:lnTo>
                    <a:pt x="3162871" y="990866"/>
                  </a:lnTo>
                  <a:lnTo>
                    <a:pt x="3189541" y="955052"/>
                  </a:lnTo>
                  <a:lnTo>
                    <a:pt x="3213570" y="917270"/>
                  </a:lnTo>
                  <a:lnTo>
                    <a:pt x="3234842" y="877684"/>
                  </a:lnTo>
                  <a:lnTo>
                    <a:pt x="3253206" y="836409"/>
                  </a:lnTo>
                  <a:lnTo>
                    <a:pt x="3268535" y="793597"/>
                  </a:lnTo>
                  <a:lnTo>
                    <a:pt x="3280702" y="749376"/>
                  </a:lnTo>
                  <a:lnTo>
                    <a:pt x="3289554" y="703872"/>
                  </a:lnTo>
                  <a:lnTo>
                    <a:pt x="3294964" y="657237"/>
                  </a:lnTo>
                  <a:lnTo>
                    <a:pt x="3296793" y="609600"/>
                  </a:lnTo>
                  <a:close/>
                </a:path>
              </a:pathLst>
            </a:custGeom>
            <a:solidFill>
              <a:srgbClr val="00B6FF"/>
            </a:solidFill>
          </p:spPr>
          <p:txBody>
            <a:bodyPr wrap="square" lIns="0" tIns="0" rIns="0" bIns="0" rtlCol="0"/>
            <a:lstStyle/>
            <a:p/>
          </p:txBody>
        </p:sp>
        <p:sp>
          <p:nvSpPr>
            <p:cNvPr id="12" name="object 12"/>
            <p:cNvSpPr/>
            <p:nvPr/>
          </p:nvSpPr>
          <p:spPr>
            <a:xfrm>
              <a:off x="5574825" y="4574922"/>
              <a:ext cx="966469" cy="490855"/>
            </a:xfrm>
            <a:custGeom>
              <a:rect l="l" t="t" r="r" b="b"/>
              <a:pathLst>
                <a:path w="966469" h="490854">
                  <a:moveTo>
                    <a:pt x="966226" y="190953"/>
                  </a:moveTo>
                  <a:lnTo>
                    <a:pt x="915403" y="246646"/>
                  </a:lnTo>
                  <a:lnTo>
                    <a:pt x="886579" y="272384"/>
                  </a:lnTo>
                  <a:lnTo>
                    <a:pt x="855417" y="296361"/>
                  </a:lnTo>
                  <a:lnTo>
                    <a:pt x="821870" y="318314"/>
                  </a:lnTo>
                  <a:lnTo>
                    <a:pt x="785890" y="337977"/>
                  </a:lnTo>
                  <a:lnTo>
                    <a:pt x="747430" y="355084"/>
                  </a:lnTo>
                  <a:lnTo>
                    <a:pt x="706443" y="369371"/>
                  </a:lnTo>
                  <a:lnTo>
                    <a:pt x="662882" y="380571"/>
                  </a:lnTo>
                  <a:lnTo>
                    <a:pt x="616699" y="388420"/>
                  </a:lnTo>
                  <a:lnTo>
                    <a:pt x="567847" y="392653"/>
                  </a:lnTo>
                  <a:lnTo>
                    <a:pt x="516278" y="393004"/>
                  </a:lnTo>
                  <a:lnTo>
                    <a:pt x="461946" y="389208"/>
                  </a:lnTo>
                  <a:lnTo>
                    <a:pt x="404803" y="381000"/>
                  </a:lnTo>
                  <a:lnTo>
                    <a:pt x="344802" y="368114"/>
                  </a:lnTo>
                  <a:lnTo>
                    <a:pt x="281896" y="350286"/>
                  </a:lnTo>
                  <a:lnTo>
                    <a:pt x="220476" y="490377"/>
                  </a:lnTo>
                  <a:lnTo>
                    <a:pt x="0" y="101419"/>
                  </a:lnTo>
                  <a:lnTo>
                    <a:pt x="180413" y="59401"/>
                  </a:lnTo>
                  <a:lnTo>
                    <a:pt x="372504" y="143619"/>
                  </a:lnTo>
                  <a:lnTo>
                    <a:pt x="430142" y="167490"/>
                  </a:lnTo>
                  <a:lnTo>
                    <a:pt x="485971" y="187741"/>
                  </a:lnTo>
                  <a:lnTo>
                    <a:pt x="540088" y="204371"/>
                  </a:lnTo>
                  <a:lnTo>
                    <a:pt x="592592" y="217380"/>
                  </a:lnTo>
                  <a:lnTo>
                    <a:pt x="643580" y="226765"/>
                  </a:lnTo>
                  <a:lnTo>
                    <a:pt x="693149" y="232527"/>
                  </a:lnTo>
                  <a:lnTo>
                    <a:pt x="741396" y="234665"/>
                  </a:lnTo>
                  <a:lnTo>
                    <a:pt x="788420" y="233177"/>
                  </a:lnTo>
                  <a:lnTo>
                    <a:pt x="834317" y="228063"/>
                  </a:lnTo>
                  <a:lnTo>
                    <a:pt x="879186" y="219322"/>
                  </a:lnTo>
                  <a:lnTo>
                    <a:pt x="923123" y="206952"/>
                  </a:lnTo>
                  <a:lnTo>
                    <a:pt x="966226" y="190953"/>
                  </a:lnTo>
                  <a:close/>
                </a:path>
                <a:path w="966469" h="490854">
                  <a:moveTo>
                    <a:pt x="435471" y="0"/>
                  </a:moveTo>
                  <a:lnTo>
                    <a:pt x="372504" y="143619"/>
                  </a:lnTo>
                  <a:lnTo>
                    <a:pt x="180413" y="59401"/>
                  </a:lnTo>
                  <a:lnTo>
                    <a:pt x="435471" y="0"/>
                  </a:lnTo>
                  <a:close/>
                </a:path>
              </a:pathLst>
            </a:custGeom>
            <a:solidFill>
              <a:srgbClr val="00B6FF">
                <a:alpha val="39999"/>
              </a:srgbClr>
            </a:solidFill>
          </p:spPr>
          <p:txBody>
            <a:bodyPr wrap="square" lIns="0" tIns="0" rIns="0" bIns="0" rtlCol="0"/>
            <a:lstStyle/>
            <a:p/>
          </p:txBody>
        </p:sp>
        <p:sp>
          <p:nvSpPr>
            <p:cNvPr id="13" name="object 13"/>
            <p:cNvSpPr/>
            <p:nvPr/>
          </p:nvSpPr>
          <p:spPr>
            <a:xfrm>
              <a:off x="4660925" y="3885856"/>
              <a:ext cx="2691130" cy="601345"/>
            </a:xfrm>
            <a:custGeom>
              <a:rect l="l" t="t" r="r" b="b"/>
              <a:pathLst>
                <a:path w="2691129" h="601345">
                  <a:moveTo>
                    <a:pt x="570484" y="171145"/>
                  </a:moveTo>
                  <a:lnTo>
                    <a:pt x="399338" y="68465"/>
                  </a:lnTo>
                  <a:lnTo>
                    <a:pt x="399338" y="228193"/>
                  </a:lnTo>
                  <a:lnTo>
                    <a:pt x="399338" y="456387"/>
                  </a:lnTo>
                  <a:lnTo>
                    <a:pt x="342290" y="456387"/>
                  </a:lnTo>
                  <a:lnTo>
                    <a:pt x="342290" y="228193"/>
                  </a:lnTo>
                  <a:lnTo>
                    <a:pt x="399338" y="228193"/>
                  </a:lnTo>
                  <a:lnTo>
                    <a:pt x="399338" y="68465"/>
                  </a:lnTo>
                  <a:lnTo>
                    <a:pt x="285242" y="0"/>
                  </a:lnTo>
                  <a:lnTo>
                    <a:pt x="228193" y="34239"/>
                  </a:lnTo>
                  <a:lnTo>
                    <a:pt x="228193" y="228193"/>
                  </a:lnTo>
                  <a:lnTo>
                    <a:pt x="228193" y="456387"/>
                  </a:lnTo>
                  <a:lnTo>
                    <a:pt x="171145" y="456387"/>
                  </a:lnTo>
                  <a:lnTo>
                    <a:pt x="171145" y="228193"/>
                  </a:lnTo>
                  <a:lnTo>
                    <a:pt x="228193" y="228193"/>
                  </a:lnTo>
                  <a:lnTo>
                    <a:pt x="228193" y="34239"/>
                  </a:lnTo>
                  <a:lnTo>
                    <a:pt x="0" y="171145"/>
                  </a:lnTo>
                  <a:lnTo>
                    <a:pt x="0" y="228193"/>
                  </a:lnTo>
                  <a:lnTo>
                    <a:pt x="57048" y="228193"/>
                  </a:lnTo>
                  <a:lnTo>
                    <a:pt x="57048" y="513435"/>
                  </a:lnTo>
                  <a:lnTo>
                    <a:pt x="0" y="513435"/>
                  </a:lnTo>
                  <a:lnTo>
                    <a:pt x="0" y="570484"/>
                  </a:lnTo>
                  <a:lnTo>
                    <a:pt x="570484" y="570484"/>
                  </a:lnTo>
                  <a:lnTo>
                    <a:pt x="570484" y="513435"/>
                  </a:lnTo>
                  <a:lnTo>
                    <a:pt x="513435" y="513435"/>
                  </a:lnTo>
                  <a:lnTo>
                    <a:pt x="513435" y="456387"/>
                  </a:lnTo>
                  <a:lnTo>
                    <a:pt x="513435" y="228193"/>
                  </a:lnTo>
                  <a:lnTo>
                    <a:pt x="570484" y="228193"/>
                  </a:lnTo>
                  <a:lnTo>
                    <a:pt x="570484" y="171145"/>
                  </a:lnTo>
                  <a:close/>
                </a:path>
                <a:path w="2691129" h="601345">
                  <a:moveTo>
                    <a:pt x="2690812" y="200355"/>
                  </a:moveTo>
                  <a:lnTo>
                    <a:pt x="2684297" y="151942"/>
                  </a:lnTo>
                  <a:lnTo>
                    <a:pt x="2665946" y="108432"/>
                  </a:lnTo>
                  <a:lnTo>
                    <a:pt x="2652598" y="91160"/>
                  </a:lnTo>
                  <a:lnTo>
                    <a:pt x="2637472" y="71577"/>
                  </a:lnTo>
                  <a:lnTo>
                    <a:pt x="2617889" y="56464"/>
                  </a:lnTo>
                  <a:lnTo>
                    <a:pt x="2617889" y="145796"/>
                  </a:lnTo>
                  <a:lnTo>
                    <a:pt x="2613596" y="167055"/>
                  </a:lnTo>
                  <a:lnTo>
                    <a:pt x="2601887" y="184429"/>
                  </a:lnTo>
                  <a:lnTo>
                    <a:pt x="2584513" y="196138"/>
                  </a:lnTo>
                  <a:lnTo>
                    <a:pt x="2563253" y="200431"/>
                  </a:lnTo>
                  <a:lnTo>
                    <a:pt x="2541981" y="196138"/>
                  </a:lnTo>
                  <a:lnTo>
                    <a:pt x="2524620" y="184429"/>
                  </a:lnTo>
                  <a:lnTo>
                    <a:pt x="2512911" y="167055"/>
                  </a:lnTo>
                  <a:lnTo>
                    <a:pt x="2508618" y="145796"/>
                  </a:lnTo>
                  <a:lnTo>
                    <a:pt x="2512911" y="124523"/>
                  </a:lnTo>
                  <a:lnTo>
                    <a:pt x="2524620" y="107149"/>
                  </a:lnTo>
                  <a:lnTo>
                    <a:pt x="2541981" y="95453"/>
                  </a:lnTo>
                  <a:lnTo>
                    <a:pt x="2563253" y="91160"/>
                  </a:lnTo>
                  <a:lnTo>
                    <a:pt x="2584513" y="95453"/>
                  </a:lnTo>
                  <a:lnTo>
                    <a:pt x="2601887" y="107149"/>
                  </a:lnTo>
                  <a:lnTo>
                    <a:pt x="2613596" y="124523"/>
                  </a:lnTo>
                  <a:lnTo>
                    <a:pt x="2617889" y="145796"/>
                  </a:lnTo>
                  <a:lnTo>
                    <a:pt x="2617889" y="56464"/>
                  </a:lnTo>
                  <a:lnTo>
                    <a:pt x="2600604" y="43103"/>
                  </a:lnTo>
                  <a:lnTo>
                    <a:pt x="2557107" y="24739"/>
                  </a:lnTo>
                  <a:lnTo>
                    <a:pt x="2508694" y="18237"/>
                  </a:lnTo>
                  <a:lnTo>
                    <a:pt x="2460269" y="24739"/>
                  </a:lnTo>
                  <a:lnTo>
                    <a:pt x="2416772" y="43103"/>
                  </a:lnTo>
                  <a:lnTo>
                    <a:pt x="2379916" y="71577"/>
                  </a:lnTo>
                  <a:lnTo>
                    <a:pt x="2351430" y="108432"/>
                  </a:lnTo>
                  <a:lnTo>
                    <a:pt x="2333079" y="151942"/>
                  </a:lnTo>
                  <a:lnTo>
                    <a:pt x="2326576" y="200355"/>
                  </a:lnTo>
                  <a:lnTo>
                    <a:pt x="2326767" y="208851"/>
                  </a:lnTo>
                  <a:lnTo>
                    <a:pt x="2327351" y="217258"/>
                  </a:lnTo>
                  <a:lnTo>
                    <a:pt x="2328303" y="225539"/>
                  </a:lnTo>
                  <a:lnTo>
                    <a:pt x="2329624" y="233718"/>
                  </a:lnTo>
                  <a:lnTo>
                    <a:pt x="2108035" y="455320"/>
                  </a:lnTo>
                  <a:lnTo>
                    <a:pt x="2108035" y="564591"/>
                  </a:lnTo>
                  <a:lnTo>
                    <a:pt x="2110892" y="578764"/>
                  </a:lnTo>
                  <a:lnTo>
                    <a:pt x="2118690" y="590346"/>
                  </a:lnTo>
                  <a:lnTo>
                    <a:pt x="2130272" y="598144"/>
                  </a:lnTo>
                  <a:lnTo>
                    <a:pt x="2144458" y="601014"/>
                  </a:lnTo>
                  <a:lnTo>
                    <a:pt x="2180882" y="601014"/>
                  </a:lnTo>
                  <a:lnTo>
                    <a:pt x="2180882" y="564591"/>
                  </a:lnTo>
                  <a:lnTo>
                    <a:pt x="2253729" y="564591"/>
                  </a:lnTo>
                  <a:lnTo>
                    <a:pt x="2253729" y="491744"/>
                  </a:lnTo>
                  <a:lnTo>
                    <a:pt x="2326576" y="491744"/>
                  </a:lnTo>
                  <a:lnTo>
                    <a:pt x="2326576" y="418896"/>
                  </a:lnTo>
                  <a:lnTo>
                    <a:pt x="2399423" y="418896"/>
                  </a:lnTo>
                  <a:lnTo>
                    <a:pt x="2446680" y="371640"/>
                  </a:lnTo>
                  <a:lnTo>
                    <a:pt x="2461476" y="376288"/>
                  </a:lnTo>
                  <a:lnTo>
                    <a:pt x="2476779" y="379679"/>
                  </a:lnTo>
                  <a:lnTo>
                    <a:pt x="2492527" y="381762"/>
                  </a:lnTo>
                  <a:lnTo>
                    <a:pt x="2508694" y="382473"/>
                  </a:lnTo>
                  <a:lnTo>
                    <a:pt x="2557107" y="375970"/>
                  </a:lnTo>
                  <a:lnTo>
                    <a:pt x="2600604" y="357606"/>
                  </a:lnTo>
                  <a:lnTo>
                    <a:pt x="2637472" y="329133"/>
                  </a:lnTo>
                  <a:lnTo>
                    <a:pt x="2665946" y="292277"/>
                  </a:lnTo>
                  <a:lnTo>
                    <a:pt x="2684297" y="248767"/>
                  </a:lnTo>
                  <a:lnTo>
                    <a:pt x="2690799" y="200431"/>
                  </a:lnTo>
                  <a:close/>
                </a:path>
              </a:pathLst>
            </a:custGeom>
            <a:solidFill>
              <a:srgbClr val="FFFFFF"/>
            </a:solidFill>
          </p:spPr>
          <p:txBody>
            <a:bodyPr wrap="square" lIns="0" tIns="0" rIns="0" bIns="0" rtlCol="0"/>
            <a:lstStyle/>
            <a:p/>
          </p:txBody>
        </p:sp>
      </p:grpSp>
      <p:grpSp>
        <p:nvGrpSpPr>
          <p:cNvPr id="14" name="object 14"/>
          <p:cNvGrpSpPr/>
          <p:nvPr/>
        </p:nvGrpSpPr>
        <p:grpSpPr>
          <a:xfrm>
            <a:off x="454963" y="331167"/>
            <a:ext cx="515620" cy="440055"/>
            <a:chOff x="454963" y="331167"/>
            <a:chExt cx="515620" cy="440055"/>
          </a:xfrm>
        </p:grpSpPr>
        <p:pic>
          <p:nvPicPr>
            <p:cNvPr id="15" name="object 15"/>
            <p:cNvPicPr/>
            <p:nvPr/>
          </p:nvPicPr>
          <p:blipFill>
            <a:blip r:embed="rId2"/>
            <a:stretch>
              <a:fillRect/>
            </a:stretch>
          </p:blipFill>
          <p:spPr>
            <a:xfrm>
              <a:off x="454963" y="331167"/>
              <a:ext cx="84147" cy="84146"/>
            </a:xfrm>
            <a:prstGeom prst="rect">
              <a:avLst/>
            </a:prstGeom>
          </p:spPr>
        </p:pic>
        <p:pic>
          <p:nvPicPr>
            <p:cNvPr id="16" name="object 16"/>
            <p:cNvPicPr/>
            <p:nvPr/>
          </p:nvPicPr>
          <p:blipFill>
            <a:blip r:embed="rId3"/>
            <a:stretch>
              <a:fillRect/>
            </a:stretch>
          </p:blipFill>
          <p:spPr>
            <a:xfrm>
              <a:off x="575049" y="337742"/>
              <a:ext cx="78137" cy="78136"/>
            </a:xfrm>
            <a:prstGeom prst="rect">
              <a:avLst/>
            </a:prstGeom>
          </p:spPr>
        </p:pic>
        <p:pic>
          <p:nvPicPr>
            <p:cNvPr id="17" name="object 17"/>
            <p:cNvPicPr/>
            <p:nvPr/>
          </p:nvPicPr>
          <p:blipFill>
            <a:blip r:embed="rId4"/>
            <a:stretch>
              <a:fillRect/>
            </a:stretch>
          </p:blipFill>
          <p:spPr>
            <a:xfrm>
              <a:off x="689124" y="339459"/>
              <a:ext cx="74704" cy="74703"/>
            </a:xfrm>
            <a:prstGeom prst="rect">
              <a:avLst/>
            </a:prstGeom>
          </p:spPr>
        </p:pic>
        <p:pic>
          <p:nvPicPr>
            <p:cNvPr id="18" name="object 18"/>
            <p:cNvPicPr/>
            <p:nvPr/>
          </p:nvPicPr>
          <p:blipFill>
            <a:blip r:embed="rId5"/>
            <a:stretch>
              <a:fillRect/>
            </a:stretch>
          </p:blipFill>
          <p:spPr>
            <a:xfrm>
              <a:off x="799767" y="348429"/>
              <a:ext cx="69238" cy="69237"/>
            </a:xfrm>
            <a:prstGeom prst="rect">
              <a:avLst/>
            </a:prstGeom>
          </p:spPr>
        </p:pic>
        <p:pic>
          <p:nvPicPr>
            <p:cNvPr id="19" name="object 19"/>
            <p:cNvPicPr/>
            <p:nvPr/>
          </p:nvPicPr>
          <p:blipFill>
            <a:blip r:embed="rId6"/>
            <a:stretch>
              <a:fillRect/>
            </a:stretch>
          </p:blipFill>
          <p:spPr>
            <a:xfrm>
              <a:off x="904944" y="344296"/>
              <a:ext cx="65594" cy="65593"/>
            </a:xfrm>
            <a:prstGeom prst="rect">
              <a:avLst/>
            </a:prstGeom>
          </p:spPr>
        </p:pic>
        <p:pic>
          <p:nvPicPr>
            <p:cNvPr id="20" name="object 20"/>
            <p:cNvPicPr/>
            <p:nvPr/>
          </p:nvPicPr>
          <p:blipFill>
            <a:blip r:embed="rId7"/>
            <a:stretch>
              <a:fillRect/>
            </a:stretch>
          </p:blipFill>
          <p:spPr>
            <a:xfrm>
              <a:off x="454963" y="448941"/>
              <a:ext cx="84147" cy="84146"/>
            </a:xfrm>
            <a:prstGeom prst="rect">
              <a:avLst/>
            </a:prstGeom>
          </p:spPr>
        </p:pic>
        <p:pic>
          <p:nvPicPr>
            <p:cNvPr id="21" name="object 21"/>
            <p:cNvPicPr/>
            <p:nvPr/>
          </p:nvPicPr>
          <p:blipFill>
            <a:blip r:embed="rId3"/>
            <a:stretch>
              <a:fillRect/>
            </a:stretch>
          </p:blipFill>
          <p:spPr>
            <a:xfrm>
              <a:off x="575049" y="455516"/>
              <a:ext cx="78137" cy="78136"/>
            </a:xfrm>
            <a:prstGeom prst="rect">
              <a:avLst/>
            </a:prstGeom>
          </p:spPr>
        </p:pic>
        <p:pic>
          <p:nvPicPr>
            <p:cNvPr id="22" name="object 22"/>
            <p:cNvPicPr/>
            <p:nvPr/>
          </p:nvPicPr>
          <p:blipFill>
            <a:blip r:embed="rId4"/>
            <a:stretch>
              <a:fillRect/>
            </a:stretch>
          </p:blipFill>
          <p:spPr>
            <a:xfrm>
              <a:off x="689124" y="457232"/>
              <a:ext cx="74703" cy="74704"/>
            </a:xfrm>
            <a:prstGeom prst="rect">
              <a:avLst/>
            </a:prstGeom>
          </p:spPr>
        </p:pic>
        <p:pic>
          <p:nvPicPr>
            <p:cNvPr id="23" name="object 23"/>
            <p:cNvPicPr/>
            <p:nvPr/>
          </p:nvPicPr>
          <p:blipFill>
            <a:blip r:embed="rId8"/>
            <a:stretch>
              <a:fillRect/>
            </a:stretch>
          </p:blipFill>
          <p:spPr>
            <a:xfrm>
              <a:off x="799767" y="466202"/>
              <a:ext cx="69237" cy="69237"/>
            </a:xfrm>
            <a:prstGeom prst="rect">
              <a:avLst/>
            </a:prstGeom>
          </p:spPr>
        </p:pic>
        <p:pic>
          <p:nvPicPr>
            <p:cNvPr id="24" name="object 24"/>
            <p:cNvPicPr/>
            <p:nvPr/>
          </p:nvPicPr>
          <p:blipFill>
            <a:blip r:embed="rId6"/>
            <a:stretch>
              <a:fillRect/>
            </a:stretch>
          </p:blipFill>
          <p:spPr>
            <a:xfrm>
              <a:off x="904944" y="462069"/>
              <a:ext cx="65594" cy="65594"/>
            </a:xfrm>
            <a:prstGeom prst="rect">
              <a:avLst/>
            </a:prstGeom>
          </p:spPr>
        </p:pic>
        <p:pic>
          <p:nvPicPr>
            <p:cNvPr id="25" name="object 25"/>
            <p:cNvPicPr/>
            <p:nvPr/>
          </p:nvPicPr>
          <p:blipFill>
            <a:blip r:embed="rId7"/>
            <a:stretch>
              <a:fillRect/>
            </a:stretch>
          </p:blipFill>
          <p:spPr>
            <a:xfrm>
              <a:off x="454963" y="566714"/>
              <a:ext cx="84147" cy="84146"/>
            </a:xfrm>
            <a:prstGeom prst="rect">
              <a:avLst/>
            </a:prstGeom>
          </p:spPr>
        </p:pic>
        <p:pic>
          <p:nvPicPr>
            <p:cNvPr id="26" name="object 26"/>
            <p:cNvPicPr/>
            <p:nvPr/>
          </p:nvPicPr>
          <p:blipFill>
            <a:blip r:embed="rId9"/>
            <a:stretch>
              <a:fillRect/>
            </a:stretch>
          </p:blipFill>
          <p:spPr>
            <a:xfrm>
              <a:off x="575049" y="573290"/>
              <a:ext cx="78137" cy="78136"/>
            </a:xfrm>
            <a:prstGeom prst="rect">
              <a:avLst/>
            </a:prstGeom>
          </p:spPr>
        </p:pic>
        <p:pic>
          <p:nvPicPr>
            <p:cNvPr id="27" name="object 27"/>
            <p:cNvPicPr/>
            <p:nvPr/>
          </p:nvPicPr>
          <p:blipFill>
            <a:blip r:embed="rId10"/>
            <a:stretch>
              <a:fillRect/>
            </a:stretch>
          </p:blipFill>
          <p:spPr>
            <a:xfrm>
              <a:off x="689124" y="575006"/>
              <a:ext cx="74703" cy="74704"/>
            </a:xfrm>
            <a:prstGeom prst="rect">
              <a:avLst/>
            </a:prstGeom>
          </p:spPr>
        </p:pic>
        <p:pic>
          <p:nvPicPr>
            <p:cNvPr id="28" name="object 28"/>
            <p:cNvPicPr/>
            <p:nvPr/>
          </p:nvPicPr>
          <p:blipFill>
            <a:blip r:embed="rId8"/>
            <a:stretch>
              <a:fillRect/>
            </a:stretch>
          </p:blipFill>
          <p:spPr>
            <a:xfrm>
              <a:off x="799767" y="583976"/>
              <a:ext cx="69237" cy="69237"/>
            </a:xfrm>
            <a:prstGeom prst="rect">
              <a:avLst/>
            </a:prstGeom>
          </p:spPr>
        </p:pic>
        <p:pic>
          <p:nvPicPr>
            <p:cNvPr id="29" name="object 29"/>
            <p:cNvPicPr/>
            <p:nvPr/>
          </p:nvPicPr>
          <p:blipFill>
            <a:blip r:embed="rId6"/>
            <a:stretch>
              <a:fillRect/>
            </a:stretch>
          </p:blipFill>
          <p:spPr>
            <a:xfrm>
              <a:off x="904944" y="579843"/>
              <a:ext cx="65594" cy="65594"/>
            </a:xfrm>
            <a:prstGeom prst="rect">
              <a:avLst/>
            </a:prstGeom>
          </p:spPr>
        </p:pic>
        <p:pic>
          <p:nvPicPr>
            <p:cNvPr id="30" name="object 30"/>
            <p:cNvPicPr/>
            <p:nvPr/>
          </p:nvPicPr>
          <p:blipFill>
            <a:blip r:embed="rId2"/>
            <a:stretch>
              <a:fillRect/>
            </a:stretch>
          </p:blipFill>
          <p:spPr>
            <a:xfrm>
              <a:off x="454963" y="684488"/>
              <a:ext cx="84147" cy="84146"/>
            </a:xfrm>
            <a:prstGeom prst="rect">
              <a:avLst/>
            </a:prstGeom>
          </p:spPr>
        </p:pic>
        <p:pic>
          <p:nvPicPr>
            <p:cNvPr id="31" name="object 31"/>
            <p:cNvPicPr/>
            <p:nvPr/>
          </p:nvPicPr>
          <p:blipFill>
            <a:blip r:embed="rId9"/>
            <a:stretch>
              <a:fillRect/>
            </a:stretch>
          </p:blipFill>
          <p:spPr>
            <a:xfrm>
              <a:off x="575049" y="691063"/>
              <a:ext cx="78137" cy="78136"/>
            </a:xfrm>
            <a:prstGeom prst="rect">
              <a:avLst/>
            </a:prstGeom>
          </p:spPr>
        </p:pic>
        <p:pic>
          <p:nvPicPr>
            <p:cNvPr id="32" name="object 32"/>
            <p:cNvPicPr/>
            <p:nvPr/>
          </p:nvPicPr>
          <p:blipFill>
            <a:blip r:embed="rId4"/>
            <a:stretch>
              <a:fillRect/>
            </a:stretch>
          </p:blipFill>
          <p:spPr>
            <a:xfrm>
              <a:off x="689124" y="692780"/>
              <a:ext cx="74703" cy="74704"/>
            </a:xfrm>
            <a:prstGeom prst="rect">
              <a:avLst/>
            </a:prstGeom>
          </p:spPr>
        </p:pic>
        <p:pic>
          <p:nvPicPr>
            <p:cNvPr id="33" name="object 33"/>
            <p:cNvPicPr/>
            <p:nvPr/>
          </p:nvPicPr>
          <p:blipFill>
            <a:blip r:embed="rId5"/>
            <a:stretch>
              <a:fillRect/>
            </a:stretch>
          </p:blipFill>
          <p:spPr>
            <a:xfrm>
              <a:off x="799767" y="701750"/>
              <a:ext cx="69237" cy="69237"/>
            </a:xfrm>
            <a:prstGeom prst="rect">
              <a:avLst/>
            </a:prstGeom>
          </p:spPr>
        </p:pic>
        <p:pic>
          <p:nvPicPr>
            <p:cNvPr id="34" name="object 34"/>
            <p:cNvPicPr/>
            <p:nvPr/>
          </p:nvPicPr>
          <p:blipFill>
            <a:blip r:embed="rId6"/>
            <a:stretch>
              <a:fillRect/>
            </a:stretch>
          </p:blipFill>
          <p:spPr>
            <a:xfrm>
              <a:off x="904944" y="697617"/>
              <a:ext cx="65594" cy="65594"/>
            </a:xfrm>
            <a:prstGeom prst="rect">
              <a:avLst/>
            </a:prstGeom>
          </p:spPr>
        </p:pic>
      </p:grpSp>
      <p:sp>
        <p:nvSpPr>
          <p:cNvPr id="35" name="object 35"/>
          <p:cNvSpPr txBox="1">
            <a:spLocks noGrp="1"/>
          </p:cNvSpPr>
          <p:nvPr>
            <p:ph type="title"/>
          </p:nvPr>
        </p:nvSpPr>
        <p:spPr>
          <a:xfrm>
            <a:off x="1205967" y="320735"/>
            <a:ext cx="5359400" cy="482600"/>
          </a:xfrm>
          <a:prstGeom prst="rect">
            <a:avLst/>
          </a:prstGeom>
        </p:spPr>
        <p:txBody>
          <a:bodyPr vert="horz" wrap="square" lIns="0" tIns="12700" rIns="0" bIns="0" rtlCol="0">
            <a:spAutoFit/>
          </a:bodyPr>
          <a:lstStyle/>
          <a:p>
            <a:pPr marL="12700">
              <a:lnSpc>
                <a:spcPct val="100000"/>
              </a:lnSpc>
              <a:spcBef>
                <a:spcPts val="100"/>
              </a:spcBef>
            </a:pPr>
            <a:r>
              <a:rPr spc="-5"/>
              <a:t>产业链下游：销售渠道及消费者</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3164016" y="2833671"/>
            <a:ext cx="6024245" cy="1616710"/>
            <a:chOff x="3164016" y="2833671"/>
            <a:chExt cx="6024245" cy="1616710"/>
          </a:xfrm>
        </p:grpSpPr>
        <p:sp>
          <p:nvSpPr>
            <p:cNvPr id="3" name="object 3"/>
            <p:cNvSpPr/>
            <p:nvPr/>
          </p:nvSpPr>
          <p:spPr>
            <a:xfrm>
              <a:off x="3164016" y="2833671"/>
              <a:ext cx="1616710" cy="1616710"/>
            </a:xfrm>
            <a:custGeom>
              <a:rect l="l" t="t" r="r" b="b"/>
              <a:pathLst>
                <a:path w="1616710" h="1616710">
                  <a:moveTo>
                    <a:pt x="1616136" y="808068"/>
                  </a:moveTo>
                  <a:lnTo>
                    <a:pt x="2" y="808068"/>
                  </a:lnTo>
                  <a:lnTo>
                    <a:pt x="1374" y="760587"/>
                  </a:lnTo>
                  <a:lnTo>
                    <a:pt x="5438" y="713829"/>
                  </a:lnTo>
                  <a:lnTo>
                    <a:pt x="12120" y="667870"/>
                  </a:lnTo>
                  <a:lnTo>
                    <a:pt x="21344" y="622784"/>
                  </a:lnTo>
                  <a:lnTo>
                    <a:pt x="33033" y="578649"/>
                  </a:lnTo>
                  <a:lnTo>
                    <a:pt x="47112" y="535539"/>
                  </a:lnTo>
                  <a:lnTo>
                    <a:pt x="63504" y="493530"/>
                  </a:lnTo>
                  <a:lnTo>
                    <a:pt x="82135" y="452699"/>
                  </a:lnTo>
                  <a:lnTo>
                    <a:pt x="102929" y="413121"/>
                  </a:lnTo>
                  <a:lnTo>
                    <a:pt x="125809" y="374871"/>
                  </a:lnTo>
                  <a:lnTo>
                    <a:pt x="150700" y="338026"/>
                  </a:lnTo>
                  <a:lnTo>
                    <a:pt x="177526" y="302661"/>
                  </a:lnTo>
                  <a:lnTo>
                    <a:pt x="206212" y="268853"/>
                  </a:lnTo>
                  <a:lnTo>
                    <a:pt x="236681" y="236676"/>
                  </a:lnTo>
                  <a:lnTo>
                    <a:pt x="268857" y="206208"/>
                  </a:lnTo>
                  <a:lnTo>
                    <a:pt x="302666" y="177522"/>
                  </a:lnTo>
                  <a:lnTo>
                    <a:pt x="338031" y="150696"/>
                  </a:lnTo>
                  <a:lnTo>
                    <a:pt x="374876" y="125805"/>
                  </a:lnTo>
                  <a:lnTo>
                    <a:pt x="413125" y="102925"/>
                  </a:lnTo>
                  <a:lnTo>
                    <a:pt x="452704" y="82132"/>
                  </a:lnTo>
                  <a:lnTo>
                    <a:pt x="493535" y="63501"/>
                  </a:lnTo>
                  <a:lnTo>
                    <a:pt x="535544" y="47108"/>
                  </a:lnTo>
                  <a:lnTo>
                    <a:pt x="578654" y="33030"/>
                  </a:lnTo>
                  <a:lnTo>
                    <a:pt x="622790" y="21341"/>
                  </a:lnTo>
                  <a:lnTo>
                    <a:pt x="667877" y="12118"/>
                  </a:lnTo>
                  <a:lnTo>
                    <a:pt x="713838" y="5436"/>
                  </a:lnTo>
                  <a:lnTo>
                    <a:pt x="760606" y="1371"/>
                  </a:lnTo>
                  <a:lnTo>
                    <a:pt x="808069" y="0"/>
                  </a:lnTo>
                  <a:lnTo>
                    <a:pt x="855553" y="1372"/>
                  </a:lnTo>
                  <a:lnTo>
                    <a:pt x="902309" y="5436"/>
                  </a:lnTo>
                  <a:lnTo>
                    <a:pt x="948268" y="12118"/>
                  </a:lnTo>
                  <a:lnTo>
                    <a:pt x="993353" y="21342"/>
                  </a:lnTo>
                  <a:lnTo>
                    <a:pt x="1037488" y="33031"/>
                  </a:lnTo>
                  <a:lnTo>
                    <a:pt x="1080598" y="47109"/>
                  </a:lnTo>
                  <a:lnTo>
                    <a:pt x="1122606" y="63502"/>
                  </a:lnTo>
                  <a:lnTo>
                    <a:pt x="1163437" y="82133"/>
                  </a:lnTo>
                  <a:lnTo>
                    <a:pt x="1203016" y="102927"/>
                  </a:lnTo>
                  <a:lnTo>
                    <a:pt x="1241265" y="125807"/>
                  </a:lnTo>
                  <a:lnTo>
                    <a:pt x="1278110" y="150698"/>
                  </a:lnTo>
                  <a:lnTo>
                    <a:pt x="1313474" y="177524"/>
                  </a:lnTo>
                  <a:lnTo>
                    <a:pt x="1347283" y="206209"/>
                  </a:lnTo>
                  <a:lnTo>
                    <a:pt x="1379459" y="236678"/>
                  </a:lnTo>
                  <a:lnTo>
                    <a:pt x="1409928" y="268855"/>
                  </a:lnTo>
                  <a:lnTo>
                    <a:pt x="1438613" y="302663"/>
                  </a:lnTo>
                  <a:lnTo>
                    <a:pt x="1465439" y="338028"/>
                  </a:lnTo>
                  <a:lnTo>
                    <a:pt x="1490330" y="374873"/>
                  </a:lnTo>
                  <a:lnTo>
                    <a:pt x="1513210" y="413122"/>
                  </a:lnTo>
                  <a:lnTo>
                    <a:pt x="1534004" y="452701"/>
                  </a:lnTo>
                  <a:lnTo>
                    <a:pt x="1552635" y="493532"/>
                  </a:lnTo>
                  <a:lnTo>
                    <a:pt x="1569027" y="535540"/>
                  </a:lnTo>
                  <a:lnTo>
                    <a:pt x="1583106" y="578650"/>
                  </a:lnTo>
                  <a:lnTo>
                    <a:pt x="1594795" y="622786"/>
                  </a:lnTo>
                  <a:lnTo>
                    <a:pt x="1604018" y="667871"/>
                  </a:lnTo>
                  <a:lnTo>
                    <a:pt x="1610700" y="713831"/>
                  </a:lnTo>
                  <a:lnTo>
                    <a:pt x="1614765" y="760588"/>
                  </a:lnTo>
                  <a:lnTo>
                    <a:pt x="1616136" y="808068"/>
                  </a:lnTo>
                  <a:close/>
                </a:path>
                <a:path w="1616710" h="1616710">
                  <a:moveTo>
                    <a:pt x="808068" y="1616135"/>
                  </a:moveTo>
                  <a:lnTo>
                    <a:pt x="760588" y="1614762"/>
                  </a:lnTo>
                  <a:lnTo>
                    <a:pt x="713830" y="1610698"/>
                  </a:lnTo>
                  <a:lnTo>
                    <a:pt x="667871" y="1604016"/>
                  </a:lnTo>
                  <a:lnTo>
                    <a:pt x="622785" y="1594793"/>
                  </a:lnTo>
                  <a:lnTo>
                    <a:pt x="578650" y="1583104"/>
                  </a:lnTo>
                  <a:lnTo>
                    <a:pt x="535540" y="1569025"/>
                  </a:lnTo>
                  <a:lnTo>
                    <a:pt x="493531" y="1552632"/>
                  </a:lnTo>
                  <a:lnTo>
                    <a:pt x="452700" y="1534002"/>
                  </a:lnTo>
                  <a:lnTo>
                    <a:pt x="413122" y="1513208"/>
                  </a:lnTo>
                  <a:lnTo>
                    <a:pt x="374872" y="1490328"/>
                  </a:lnTo>
                  <a:lnTo>
                    <a:pt x="338027" y="1465437"/>
                  </a:lnTo>
                  <a:lnTo>
                    <a:pt x="302663" y="1438611"/>
                  </a:lnTo>
                  <a:lnTo>
                    <a:pt x="268854" y="1409926"/>
                  </a:lnTo>
                  <a:lnTo>
                    <a:pt x="236678" y="1379457"/>
                  </a:lnTo>
                  <a:lnTo>
                    <a:pt x="206209" y="1347280"/>
                  </a:lnTo>
                  <a:lnTo>
                    <a:pt x="177523" y="1313472"/>
                  </a:lnTo>
                  <a:lnTo>
                    <a:pt x="150697" y="1278107"/>
                  </a:lnTo>
                  <a:lnTo>
                    <a:pt x="125806" y="1241262"/>
                  </a:lnTo>
                  <a:lnTo>
                    <a:pt x="102926" y="1203013"/>
                  </a:lnTo>
                  <a:lnTo>
                    <a:pt x="82133" y="1163435"/>
                  </a:lnTo>
                  <a:lnTo>
                    <a:pt x="63502" y="1122603"/>
                  </a:lnTo>
                  <a:lnTo>
                    <a:pt x="47109" y="1080595"/>
                  </a:lnTo>
                  <a:lnTo>
                    <a:pt x="33030" y="1037485"/>
                  </a:lnTo>
                  <a:lnTo>
                    <a:pt x="21341" y="993349"/>
                  </a:lnTo>
                  <a:lnTo>
                    <a:pt x="12118" y="948264"/>
                  </a:lnTo>
                  <a:lnTo>
                    <a:pt x="5436" y="902305"/>
                  </a:lnTo>
                  <a:lnTo>
                    <a:pt x="1371" y="855547"/>
                  </a:lnTo>
                  <a:lnTo>
                    <a:pt x="0" y="808067"/>
                  </a:lnTo>
                  <a:lnTo>
                    <a:pt x="1616136" y="808068"/>
                  </a:lnTo>
                  <a:lnTo>
                    <a:pt x="1614764" y="855547"/>
                  </a:lnTo>
                  <a:lnTo>
                    <a:pt x="1610699" y="902305"/>
                  </a:lnTo>
                  <a:lnTo>
                    <a:pt x="1604017" y="948264"/>
                  </a:lnTo>
                  <a:lnTo>
                    <a:pt x="1594794" y="993349"/>
                  </a:lnTo>
                  <a:lnTo>
                    <a:pt x="1583105" y="1037485"/>
                  </a:lnTo>
                  <a:lnTo>
                    <a:pt x="1569027" y="1080595"/>
                  </a:lnTo>
                  <a:lnTo>
                    <a:pt x="1552634" y="1122603"/>
                  </a:lnTo>
                  <a:lnTo>
                    <a:pt x="1534003" y="1163435"/>
                  </a:lnTo>
                  <a:lnTo>
                    <a:pt x="1513209" y="1203013"/>
                  </a:lnTo>
                  <a:lnTo>
                    <a:pt x="1490329" y="1241263"/>
                  </a:lnTo>
                  <a:lnTo>
                    <a:pt x="1465438" y="1278108"/>
                  </a:lnTo>
                  <a:lnTo>
                    <a:pt x="1438612" y="1313472"/>
                  </a:lnTo>
                  <a:lnTo>
                    <a:pt x="1409927" y="1347281"/>
                  </a:lnTo>
                  <a:lnTo>
                    <a:pt x="1379458" y="1379457"/>
                  </a:lnTo>
                  <a:lnTo>
                    <a:pt x="1347282" y="1409926"/>
                  </a:lnTo>
                  <a:lnTo>
                    <a:pt x="1313473" y="1438611"/>
                  </a:lnTo>
                  <a:lnTo>
                    <a:pt x="1278109" y="1465437"/>
                  </a:lnTo>
                  <a:lnTo>
                    <a:pt x="1241264" y="1490328"/>
                  </a:lnTo>
                  <a:lnTo>
                    <a:pt x="1203014" y="1513209"/>
                  </a:lnTo>
                  <a:lnTo>
                    <a:pt x="1163436" y="1534002"/>
                  </a:lnTo>
                  <a:lnTo>
                    <a:pt x="1122604" y="1552633"/>
                  </a:lnTo>
                  <a:lnTo>
                    <a:pt x="1080596" y="1569026"/>
                  </a:lnTo>
                  <a:lnTo>
                    <a:pt x="1037486" y="1583104"/>
                  </a:lnTo>
                  <a:lnTo>
                    <a:pt x="993351" y="1594793"/>
                  </a:lnTo>
                  <a:lnTo>
                    <a:pt x="948265" y="1604017"/>
                  </a:lnTo>
                  <a:lnTo>
                    <a:pt x="902306" y="1610698"/>
                  </a:lnTo>
                  <a:lnTo>
                    <a:pt x="855548" y="1614763"/>
                  </a:lnTo>
                  <a:lnTo>
                    <a:pt x="808068" y="1616135"/>
                  </a:lnTo>
                  <a:close/>
                </a:path>
              </a:pathLst>
            </a:custGeom>
            <a:solidFill>
              <a:srgbClr val="00B6FF"/>
            </a:solidFill>
          </p:spPr>
          <p:txBody>
            <a:bodyPr wrap="square" lIns="0" tIns="0" rIns="0" bIns="0" rtlCol="0"/>
            <a:lstStyle/>
            <a:p/>
          </p:txBody>
        </p:sp>
        <p:sp>
          <p:nvSpPr>
            <p:cNvPr id="4" name="object 4"/>
            <p:cNvSpPr/>
            <p:nvPr/>
          </p:nvSpPr>
          <p:spPr>
            <a:xfrm>
              <a:off x="4633265" y="2833671"/>
              <a:ext cx="1616710" cy="1616710"/>
            </a:xfrm>
            <a:custGeom>
              <a:rect l="l" t="t" r="r" b="b"/>
              <a:pathLst>
                <a:path w="1616710" h="1616710">
                  <a:moveTo>
                    <a:pt x="1616136" y="808068"/>
                  </a:moveTo>
                  <a:lnTo>
                    <a:pt x="2" y="808068"/>
                  </a:lnTo>
                  <a:lnTo>
                    <a:pt x="1374" y="760587"/>
                  </a:lnTo>
                  <a:lnTo>
                    <a:pt x="5438" y="713829"/>
                  </a:lnTo>
                  <a:lnTo>
                    <a:pt x="12120" y="667870"/>
                  </a:lnTo>
                  <a:lnTo>
                    <a:pt x="21344" y="622784"/>
                  </a:lnTo>
                  <a:lnTo>
                    <a:pt x="33033" y="578649"/>
                  </a:lnTo>
                  <a:lnTo>
                    <a:pt x="47111" y="535539"/>
                  </a:lnTo>
                  <a:lnTo>
                    <a:pt x="63504" y="493530"/>
                  </a:lnTo>
                  <a:lnTo>
                    <a:pt x="82135" y="452699"/>
                  </a:lnTo>
                  <a:lnTo>
                    <a:pt x="102929" y="413121"/>
                  </a:lnTo>
                  <a:lnTo>
                    <a:pt x="125809" y="374871"/>
                  </a:lnTo>
                  <a:lnTo>
                    <a:pt x="150700" y="338026"/>
                  </a:lnTo>
                  <a:lnTo>
                    <a:pt x="177526" y="302661"/>
                  </a:lnTo>
                  <a:lnTo>
                    <a:pt x="206212" y="268853"/>
                  </a:lnTo>
                  <a:lnTo>
                    <a:pt x="236681" y="236676"/>
                  </a:lnTo>
                  <a:lnTo>
                    <a:pt x="268857" y="206208"/>
                  </a:lnTo>
                  <a:lnTo>
                    <a:pt x="302666" y="177522"/>
                  </a:lnTo>
                  <a:lnTo>
                    <a:pt x="338031" y="150696"/>
                  </a:lnTo>
                  <a:lnTo>
                    <a:pt x="374876" y="125805"/>
                  </a:lnTo>
                  <a:lnTo>
                    <a:pt x="413125" y="102925"/>
                  </a:lnTo>
                  <a:lnTo>
                    <a:pt x="452704" y="82132"/>
                  </a:lnTo>
                  <a:lnTo>
                    <a:pt x="493535" y="63501"/>
                  </a:lnTo>
                  <a:lnTo>
                    <a:pt x="535544" y="47108"/>
                  </a:lnTo>
                  <a:lnTo>
                    <a:pt x="578654" y="33030"/>
                  </a:lnTo>
                  <a:lnTo>
                    <a:pt x="622790" y="21341"/>
                  </a:lnTo>
                  <a:lnTo>
                    <a:pt x="667877" y="12118"/>
                  </a:lnTo>
                  <a:lnTo>
                    <a:pt x="713838" y="5436"/>
                  </a:lnTo>
                  <a:lnTo>
                    <a:pt x="760606" y="1371"/>
                  </a:lnTo>
                  <a:lnTo>
                    <a:pt x="808069" y="0"/>
                  </a:lnTo>
                  <a:lnTo>
                    <a:pt x="855553" y="1372"/>
                  </a:lnTo>
                  <a:lnTo>
                    <a:pt x="902309" y="5436"/>
                  </a:lnTo>
                  <a:lnTo>
                    <a:pt x="948268" y="12118"/>
                  </a:lnTo>
                  <a:lnTo>
                    <a:pt x="993353" y="21342"/>
                  </a:lnTo>
                  <a:lnTo>
                    <a:pt x="1037488" y="33031"/>
                  </a:lnTo>
                  <a:lnTo>
                    <a:pt x="1080598" y="47109"/>
                  </a:lnTo>
                  <a:lnTo>
                    <a:pt x="1122606" y="63502"/>
                  </a:lnTo>
                  <a:lnTo>
                    <a:pt x="1163437" y="82133"/>
                  </a:lnTo>
                  <a:lnTo>
                    <a:pt x="1203016" y="102927"/>
                  </a:lnTo>
                  <a:lnTo>
                    <a:pt x="1241265" y="125807"/>
                  </a:lnTo>
                  <a:lnTo>
                    <a:pt x="1278110" y="150698"/>
                  </a:lnTo>
                  <a:lnTo>
                    <a:pt x="1313474" y="177524"/>
                  </a:lnTo>
                  <a:lnTo>
                    <a:pt x="1347283" y="206209"/>
                  </a:lnTo>
                  <a:lnTo>
                    <a:pt x="1379459" y="236678"/>
                  </a:lnTo>
                  <a:lnTo>
                    <a:pt x="1409928" y="268855"/>
                  </a:lnTo>
                  <a:lnTo>
                    <a:pt x="1438613" y="302663"/>
                  </a:lnTo>
                  <a:lnTo>
                    <a:pt x="1465439" y="338028"/>
                  </a:lnTo>
                  <a:lnTo>
                    <a:pt x="1490330" y="374873"/>
                  </a:lnTo>
                  <a:lnTo>
                    <a:pt x="1513210" y="413122"/>
                  </a:lnTo>
                  <a:lnTo>
                    <a:pt x="1534004" y="452701"/>
                  </a:lnTo>
                  <a:lnTo>
                    <a:pt x="1552635" y="493532"/>
                  </a:lnTo>
                  <a:lnTo>
                    <a:pt x="1569027" y="535540"/>
                  </a:lnTo>
                  <a:lnTo>
                    <a:pt x="1583106" y="578650"/>
                  </a:lnTo>
                  <a:lnTo>
                    <a:pt x="1594795" y="622786"/>
                  </a:lnTo>
                  <a:lnTo>
                    <a:pt x="1604018" y="667871"/>
                  </a:lnTo>
                  <a:lnTo>
                    <a:pt x="1610700" y="713831"/>
                  </a:lnTo>
                  <a:lnTo>
                    <a:pt x="1614765" y="760588"/>
                  </a:lnTo>
                  <a:lnTo>
                    <a:pt x="1616136" y="808068"/>
                  </a:lnTo>
                  <a:close/>
                </a:path>
                <a:path w="1616710" h="1616710">
                  <a:moveTo>
                    <a:pt x="808068" y="1616135"/>
                  </a:moveTo>
                  <a:lnTo>
                    <a:pt x="760588" y="1614762"/>
                  </a:lnTo>
                  <a:lnTo>
                    <a:pt x="713830" y="1610698"/>
                  </a:lnTo>
                  <a:lnTo>
                    <a:pt x="667871" y="1604016"/>
                  </a:lnTo>
                  <a:lnTo>
                    <a:pt x="622785" y="1594793"/>
                  </a:lnTo>
                  <a:lnTo>
                    <a:pt x="578650" y="1583104"/>
                  </a:lnTo>
                  <a:lnTo>
                    <a:pt x="535540" y="1569025"/>
                  </a:lnTo>
                  <a:lnTo>
                    <a:pt x="493531" y="1552632"/>
                  </a:lnTo>
                  <a:lnTo>
                    <a:pt x="452700" y="1534002"/>
                  </a:lnTo>
                  <a:lnTo>
                    <a:pt x="413122" y="1513208"/>
                  </a:lnTo>
                  <a:lnTo>
                    <a:pt x="374872" y="1490328"/>
                  </a:lnTo>
                  <a:lnTo>
                    <a:pt x="338027" y="1465437"/>
                  </a:lnTo>
                  <a:lnTo>
                    <a:pt x="302663" y="1438611"/>
                  </a:lnTo>
                  <a:lnTo>
                    <a:pt x="268854" y="1409926"/>
                  </a:lnTo>
                  <a:lnTo>
                    <a:pt x="236678" y="1379457"/>
                  </a:lnTo>
                  <a:lnTo>
                    <a:pt x="206209" y="1347280"/>
                  </a:lnTo>
                  <a:lnTo>
                    <a:pt x="177523" y="1313472"/>
                  </a:lnTo>
                  <a:lnTo>
                    <a:pt x="150697" y="1278107"/>
                  </a:lnTo>
                  <a:lnTo>
                    <a:pt x="125806" y="1241262"/>
                  </a:lnTo>
                  <a:lnTo>
                    <a:pt x="102926" y="1203013"/>
                  </a:lnTo>
                  <a:lnTo>
                    <a:pt x="82133" y="1163435"/>
                  </a:lnTo>
                  <a:lnTo>
                    <a:pt x="63502" y="1122603"/>
                  </a:lnTo>
                  <a:lnTo>
                    <a:pt x="47109" y="1080595"/>
                  </a:lnTo>
                  <a:lnTo>
                    <a:pt x="33030" y="1037485"/>
                  </a:lnTo>
                  <a:lnTo>
                    <a:pt x="21341" y="993349"/>
                  </a:lnTo>
                  <a:lnTo>
                    <a:pt x="12118" y="948264"/>
                  </a:lnTo>
                  <a:lnTo>
                    <a:pt x="5436" y="902305"/>
                  </a:lnTo>
                  <a:lnTo>
                    <a:pt x="1371" y="855547"/>
                  </a:lnTo>
                  <a:lnTo>
                    <a:pt x="0" y="808067"/>
                  </a:lnTo>
                  <a:lnTo>
                    <a:pt x="1616136" y="808068"/>
                  </a:lnTo>
                  <a:lnTo>
                    <a:pt x="1614764" y="855547"/>
                  </a:lnTo>
                  <a:lnTo>
                    <a:pt x="1610699" y="902305"/>
                  </a:lnTo>
                  <a:lnTo>
                    <a:pt x="1604017" y="948264"/>
                  </a:lnTo>
                  <a:lnTo>
                    <a:pt x="1594794" y="993349"/>
                  </a:lnTo>
                  <a:lnTo>
                    <a:pt x="1583105" y="1037485"/>
                  </a:lnTo>
                  <a:lnTo>
                    <a:pt x="1569027" y="1080595"/>
                  </a:lnTo>
                  <a:lnTo>
                    <a:pt x="1552634" y="1122603"/>
                  </a:lnTo>
                  <a:lnTo>
                    <a:pt x="1534003" y="1163435"/>
                  </a:lnTo>
                  <a:lnTo>
                    <a:pt x="1513209" y="1203013"/>
                  </a:lnTo>
                  <a:lnTo>
                    <a:pt x="1490329" y="1241263"/>
                  </a:lnTo>
                  <a:lnTo>
                    <a:pt x="1465438" y="1278108"/>
                  </a:lnTo>
                  <a:lnTo>
                    <a:pt x="1438612" y="1313472"/>
                  </a:lnTo>
                  <a:lnTo>
                    <a:pt x="1409927" y="1347281"/>
                  </a:lnTo>
                  <a:lnTo>
                    <a:pt x="1379458" y="1379457"/>
                  </a:lnTo>
                  <a:lnTo>
                    <a:pt x="1347282" y="1409926"/>
                  </a:lnTo>
                  <a:lnTo>
                    <a:pt x="1313473" y="1438611"/>
                  </a:lnTo>
                  <a:lnTo>
                    <a:pt x="1278109" y="1465437"/>
                  </a:lnTo>
                  <a:lnTo>
                    <a:pt x="1241264" y="1490328"/>
                  </a:lnTo>
                  <a:lnTo>
                    <a:pt x="1203014" y="1513209"/>
                  </a:lnTo>
                  <a:lnTo>
                    <a:pt x="1163436" y="1534002"/>
                  </a:lnTo>
                  <a:lnTo>
                    <a:pt x="1122604" y="1552633"/>
                  </a:lnTo>
                  <a:lnTo>
                    <a:pt x="1080596" y="1569026"/>
                  </a:lnTo>
                  <a:lnTo>
                    <a:pt x="1037486" y="1583104"/>
                  </a:lnTo>
                  <a:lnTo>
                    <a:pt x="993351" y="1594793"/>
                  </a:lnTo>
                  <a:lnTo>
                    <a:pt x="948265" y="1604017"/>
                  </a:lnTo>
                  <a:lnTo>
                    <a:pt x="902306" y="1610698"/>
                  </a:lnTo>
                  <a:lnTo>
                    <a:pt x="855548" y="1614763"/>
                  </a:lnTo>
                  <a:lnTo>
                    <a:pt x="808068" y="1616135"/>
                  </a:lnTo>
                  <a:close/>
                </a:path>
              </a:pathLst>
            </a:custGeom>
            <a:solidFill>
              <a:srgbClr val="2947E8"/>
            </a:solidFill>
          </p:spPr>
          <p:txBody>
            <a:bodyPr wrap="square" lIns="0" tIns="0" rIns="0" bIns="0" rtlCol="0"/>
            <a:lstStyle/>
            <a:p/>
          </p:txBody>
        </p:sp>
        <p:sp>
          <p:nvSpPr>
            <p:cNvPr id="5" name="object 5"/>
            <p:cNvSpPr/>
            <p:nvPr/>
          </p:nvSpPr>
          <p:spPr>
            <a:xfrm>
              <a:off x="6102510" y="2833671"/>
              <a:ext cx="1616710" cy="1616710"/>
            </a:xfrm>
            <a:custGeom>
              <a:rect l="l" t="t" r="r" b="b"/>
              <a:pathLst>
                <a:path w="1616709" h="1616710">
                  <a:moveTo>
                    <a:pt x="1616136" y="808068"/>
                  </a:moveTo>
                  <a:lnTo>
                    <a:pt x="3" y="808068"/>
                  </a:lnTo>
                  <a:lnTo>
                    <a:pt x="1374" y="760587"/>
                  </a:lnTo>
                  <a:lnTo>
                    <a:pt x="5439" y="713829"/>
                  </a:lnTo>
                  <a:lnTo>
                    <a:pt x="12121" y="667870"/>
                  </a:lnTo>
                  <a:lnTo>
                    <a:pt x="21344" y="622784"/>
                  </a:lnTo>
                  <a:lnTo>
                    <a:pt x="33033" y="578649"/>
                  </a:lnTo>
                  <a:lnTo>
                    <a:pt x="47112" y="535539"/>
                  </a:lnTo>
                  <a:lnTo>
                    <a:pt x="63505" y="493530"/>
                  </a:lnTo>
                  <a:lnTo>
                    <a:pt x="82136" y="452699"/>
                  </a:lnTo>
                  <a:lnTo>
                    <a:pt x="102930" y="413121"/>
                  </a:lnTo>
                  <a:lnTo>
                    <a:pt x="125810" y="374871"/>
                  </a:lnTo>
                  <a:lnTo>
                    <a:pt x="150701" y="338026"/>
                  </a:lnTo>
                  <a:lnTo>
                    <a:pt x="177527" y="302661"/>
                  </a:lnTo>
                  <a:lnTo>
                    <a:pt x="206212" y="268853"/>
                  </a:lnTo>
                  <a:lnTo>
                    <a:pt x="236681" y="236676"/>
                  </a:lnTo>
                  <a:lnTo>
                    <a:pt x="268858" y="206208"/>
                  </a:lnTo>
                  <a:lnTo>
                    <a:pt x="302667" y="177522"/>
                  </a:lnTo>
                  <a:lnTo>
                    <a:pt x="338031" y="150696"/>
                  </a:lnTo>
                  <a:lnTo>
                    <a:pt x="374876" y="125805"/>
                  </a:lnTo>
                  <a:lnTo>
                    <a:pt x="413126" y="102925"/>
                  </a:lnTo>
                  <a:lnTo>
                    <a:pt x="452705" y="82132"/>
                  </a:lnTo>
                  <a:lnTo>
                    <a:pt x="493536" y="63501"/>
                  </a:lnTo>
                  <a:lnTo>
                    <a:pt x="535545" y="47108"/>
                  </a:lnTo>
                  <a:lnTo>
                    <a:pt x="578655" y="33030"/>
                  </a:lnTo>
                  <a:lnTo>
                    <a:pt x="622791" y="21341"/>
                  </a:lnTo>
                  <a:lnTo>
                    <a:pt x="667877" y="12118"/>
                  </a:lnTo>
                  <a:lnTo>
                    <a:pt x="713839" y="5436"/>
                  </a:lnTo>
                  <a:lnTo>
                    <a:pt x="760607" y="1371"/>
                  </a:lnTo>
                  <a:lnTo>
                    <a:pt x="808070" y="0"/>
                  </a:lnTo>
                  <a:lnTo>
                    <a:pt x="855553" y="1372"/>
                  </a:lnTo>
                  <a:lnTo>
                    <a:pt x="902309" y="5436"/>
                  </a:lnTo>
                  <a:lnTo>
                    <a:pt x="948268" y="12118"/>
                  </a:lnTo>
                  <a:lnTo>
                    <a:pt x="993353" y="21342"/>
                  </a:lnTo>
                  <a:lnTo>
                    <a:pt x="1037488" y="33031"/>
                  </a:lnTo>
                  <a:lnTo>
                    <a:pt x="1080598" y="47109"/>
                  </a:lnTo>
                  <a:lnTo>
                    <a:pt x="1122607" y="63502"/>
                  </a:lnTo>
                  <a:lnTo>
                    <a:pt x="1163438" y="82133"/>
                  </a:lnTo>
                  <a:lnTo>
                    <a:pt x="1203016" y="102927"/>
                  </a:lnTo>
                  <a:lnTo>
                    <a:pt x="1241265" y="125807"/>
                  </a:lnTo>
                  <a:lnTo>
                    <a:pt x="1278110" y="150698"/>
                  </a:lnTo>
                  <a:lnTo>
                    <a:pt x="1313475" y="177524"/>
                  </a:lnTo>
                  <a:lnTo>
                    <a:pt x="1347283" y="206209"/>
                  </a:lnTo>
                  <a:lnTo>
                    <a:pt x="1379460" y="236678"/>
                  </a:lnTo>
                  <a:lnTo>
                    <a:pt x="1409929" y="268855"/>
                  </a:lnTo>
                  <a:lnTo>
                    <a:pt x="1438614" y="302663"/>
                  </a:lnTo>
                  <a:lnTo>
                    <a:pt x="1465440" y="338028"/>
                  </a:lnTo>
                  <a:lnTo>
                    <a:pt x="1490331" y="374873"/>
                  </a:lnTo>
                  <a:lnTo>
                    <a:pt x="1513211" y="413122"/>
                  </a:lnTo>
                  <a:lnTo>
                    <a:pt x="1534004" y="452701"/>
                  </a:lnTo>
                  <a:lnTo>
                    <a:pt x="1552635" y="493532"/>
                  </a:lnTo>
                  <a:lnTo>
                    <a:pt x="1569028" y="535540"/>
                  </a:lnTo>
                  <a:lnTo>
                    <a:pt x="1583106" y="578650"/>
                  </a:lnTo>
                  <a:lnTo>
                    <a:pt x="1594795" y="622786"/>
                  </a:lnTo>
                  <a:lnTo>
                    <a:pt x="1604019" y="667871"/>
                  </a:lnTo>
                  <a:lnTo>
                    <a:pt x="1610700" y="713831"/>
                  </a:lnTo>
                  <a:lnTo>
                    <a:pt x="1614765" y="760588"/>
                  </a:lnTo>
                  <a:lnTo>
                    <a:pt x="1616136" y="808068"/>
                  </a:lnTo>
                  <a:close/>
                </a:path>
                <a:path w="1616709" h="1616710">
                  <a:moveTo>
                    <a:pt x="808068" y="1616134"/>
                  </a:moveTo>
                  <a:lnTo>
                    <a:pt x="760588" y="1614762"/>
                  </a:lnTo>
                  <a:lnTo>
                    <a:pt x="713830" y="1610698"/>
                  </a:lnTo>
                  <a:lnTo>
                    <a:pt x="667871" y="1604016"/>
                  </a:lnTo>
                  <a:lnTo>
                    <a:pt x="622785" y="1594793"/>
                  </a:lnTo>
                  <a:lnTo>
                    <a:pt x="578650" y="1583104"/>
                  </a:lnTo>
                  <a:lnTo>
                    <a:pt x="535540" y="1569025"/>
                  </a:lnTo>
                  <a:lnTo>
                    <a:pt x="493531" y="1552632"/>
                  </a:lnTo>
                  <a:lnTo>
                    <a:pt x="452700" y="1534002"/>
                  </a:lnTo>
                  <a:lnTo>
                    <a:pt x="413122" y="1513208"/>
                  </a:lnTo>
                  <a:lnTo>
                    <a:pt x="374872" y="1490328"/>
                  </a:lnTo>
                  <a:lnTo>
                    <a:pt x="338027" y="1465437"/>
                  </a:lnTo>
                  <a:lnTo>
                    <a:pt x="302663" y="1438611"/>
                  </a:lnTo>
                  <a:lnTo>
                    <a:pt x="268854" y="1409926"/>
                  </a:lnTo>
                  <a:lnTo>
                    <a:pt x="236677" y="1379457"/>
                  </a:lnTo>
                  <a:lnTo>
                    <a:pt x="206209" y="1347280"/>
                  </a:lnTo>
                  <a:lnTo>
                    <a:pt x="177523" y="1313472"/>
                  </a:lnTo>
                  <a:lnTo>
                    <a:pt x="150697" y="1278107"/>
                  </a:lnTo>
                  <a:lnTo>
                    <a:pt x="125806" y="1241262"/>
                  </a:lnTo>
                  <a:lnTo>
                    <a:pt x="102926" y="1203013"/>
                  </a:lnTo>
                  <a:lnTo>
                    <a:pt x="82133" y="1163435"/>
                  </a:lnTo>
                  <a:lnTo>
                    <a:pt x="63502" y="1122603"/>
                  </a:lnTo>
                  <a:lnTo>
                    <a:pt x="47109" y="1080595"/>
                  </a:lnTo>
                  <a:lnTo>
                    <a:pt x="33030" y="1037485"/>
                  </a:lnTo>
                  <a:lnTo>
                    <a:pt x="21341" y="993349"/>
                  </a:lnTo>
                  <a:lnTo>
                    <a:pt x="12118" y="948264"/>
                  </a:lnTo>
                  <a:lnTo>
                    <a:pt x="5436" y="902305"/>
                  </a:lnTo>
                  <a:lnTo>
                    <a:pt x="1371" y="855547"/>
                  </a:lnTo>
                  <a:lnTo>
                    <a:pt x="0" y="808067"/>
                  </a:lnTo>
                  <a:lnTo>
                    <a:pt x="1616136" y="808068"/>
                  </a:lnTo>
                  <a:lnTo>
                    <a:pt x="1614764" y="855547"/>
                  </a:lnTo>
                  <a:lnTo>
                    <a:pt x="1610700" y="902305"/>
                  </a:lnTo>
                  <a:lnTo>
                    <a:pt x="1604018" y="948264"/>
                  </a:lnTo>
                  <a:lnTo>
                    <a:pt x="1594794" y="993349"/>
                  </a:lnTo>
                  <a:lnTo>
                    <a:pt x="1583106" y="1037485"/>
                  </a:lnTo>
                  <a:lnTo>
                    <a:pt x="1569027" y="1080595"/>
                  </a:lnTo>
                  <a:lnTo>
                    <a:pt x="1552634" y="1122603"/>
                  </a:lnTo>
                  <a:lnTo>
                    <a:pt x="1534003" y="1163435"/>
                  </a:lnTo>
                  <a:lnTo>
                    <a:pt x="1513210" y="1203013"/>
                  </a:lnTo>
                  <a:lnTo>
                    <a:pt x="1490330" y="1241263"/>
                  </a:lnTo>
                  <a:lnTo>
                    <a:pt x="1465439" y="1278108"/>
                  </a:lnTo>
                  <a:lnTo>
                    <a:pt x="1438613" y="1313472"/>
                  </a:lnTo>
                  <a:lnTo>
                    <a:pt x="1409927" y="1347281"/>
                  </a:lnTo>
                  <a:lnTo>
                    <a:pt x="1379459" y="1379457"/>
                  </a:lnTo>
                  <a:lnTo>
                    <a:pt x="1347282" y="1409926"/>
                  </a:lnTo>
                  <a:lnTo>
                    <a:pt x="1313474" y="1438611"/>
                  </a:lnTo>
                  <a:lnTo>
                    <a:pt x="1278109" y="1465437"/>
                  </a:lnTo>
                  <a:lnTo>
                    <a:pt x="1241264" y="1490328"/>
                  </a:lnTo>
                  <a:lnTo>
                    <a:pt x="1203014" y="1513209"/>
                  </a:lnTo>
                  <a:lnTo>
                    <a:pt x="1163436" y="1534002"/>
                  </a:lnTo>
                  <a:lnTo>
                    <a:pt x="1122605" y="1552633"/>
                  </a:lnTo>
                  <a:lnTo>
                    <a:pt x="1080596" y="1569026"/>
                  </a:lnTo>
                  <a:lnTo>
                    <a:pt x="1037486" y="1583104"/>
                  </a:lnTo>
                  <a:lnTo>
                    <a:pt x="993351" y="1594793"/>
                  </a:lnTo>
                  <a:lnTo>
                    <a:pt x="948266" y="1604017"/>
                  </a:lnTo>
                  <a:lnTo>
                    <a:pt x="902306" y="1610698"/>
                  </a:lnTo>
                  <a:lnTo>
                    <a:pt x="855549" y="1614763"/>
                  </a:lnTo>
                  <a:lnTo>
                    <a:pt x="808068" y="1616134"/>
                  </a:lnTo>
                  <a:close/>
                </a:path>
              </a:pathLst>
            </a:custGeom>
            <a:solidFill>
              <a:srgbClr val="00B6FF"/>
            </a:solidFill>
          </p:spPr>
          <p:txBody>
            <a:bodyPr wrap="square" lIns="0" tIns="0" rIns="0" bIns="0" rtlCol="0"/>
            <a:lstStyle/>
            <a:p/>
          </p:txBody>
        </p:sp>
        <p:sp>
          <p:nvSpPr>
            <p:cNvPr id="6" name="object 6"/>
            <p:cNvSpPr/>
            <p:nvPr/>
          </p:nvSpPr>
          <p:spPr>
            <a:xfrm>
              <a:off x="7571762" y="2833671"/>
              <a:ext cx="1616710" cy="1616710"/>
            </a:xfrm>
            <a:custGeom>
              <a:rect l="l" t="t" r="r" b="b"/>
              <a:pathLst>
                <a:path w="1616709" h="1616710">
                  <a:moveTo>
                    <a:pt x="1616136" y="808068"/>
                  </a:moveTo>
                  <a:lnTo>
                    <a:pt x="0" y="808068"/>
                  </a:lnTo>
                  <a:lnTo>
                    <a:pt x="1372" y="760587"/>
                  </a:lnTo>
                  <a:lnTo>
                    <a:pt x="5437" y="713829"/>
                  </a:lnTo>
                  <a:lnTo>
                    <a:pt x="12119" y="667870"/>
                  </a:lnTo>
                  <a:lnTo>
                    <a:pt x="21342" y="622784"/>
                  </a:lnTo>
                  <a:lnTo>
                    <a:pt x="33031" y="578649"/>
                  </a:lnTo>
                  <a:lnTo>
                    <a:pt x="47110" y="535539"/>
                  </a:lnTo>
                  <a:lnTo>
                    <a:pt x="63503" y="493530"/>
                  </a:lnTo>
                  <a:lnTo>
                    <a:pt x="82134" y="452699"/>
                  </a:lnTo>
                  <a:lnTo>
                    <a:pt x="102928" y="413121"/>
                  </a:lnTo>
                  <a:lnTo>
                    <a:pt x="125808" y="374871"/>
                  </a:lnTo>
                  <a:lnTo>
                    <a:pt x="150699" y="338026"/>
                  </a:lnTo>
                  <a:lnTo>
                    <a:pt x="177525" y="302661"/>
                  </a:lnTo>
                  <a:lnTo>
                    <a:pt x="206210" y="268853"/>
                  </a:lnTo>
                  <a:lnTo>
                    <a:pt x="236679" y="236676"/>
                  </a:lnTo>
                  <a:lnTo>
                    <a:pt x="268856" y="206208"/>
                  </a:lnTo>
                  <a:lnTo>
                    <a:pt x="302665" y="177522"/>
                  </a:lnTo>
                  <a:lnTo>
                    <a:pt x="338029" y="150696"/>
                  </a:lnTo>
                  <a:lnTo>
                    <a:pt x="374875" y="125805"/>
                  </a:lnTo>
                  <a:lnTo>
                    <a:pt x="413124" y="102925"/>
                  </a:lnTo>
                  <a:lnTo>
                    <a:pt x="452703" y="82132"/>
                  </a:lnTo>
                  <a:lnTo>
                    <a:pt x="493534" y="63501"/>
                  </a:lnTo>
                  <a:lnTo>
                    <a:pt x="535543" y="47108"/>
                  </a:lnTo>
                  <a:lnTo>
                    <a:pt x="578653" y="33030"/>
                  </a:lnTo>
                  <a:lnTo>
                    <a:pt x="622789" y="21341"/>
                  </a:lnTo>
                  <a:lnTo>
                    <a:pt x="667876" y="12118"/>
                  </a:lnTo>
                  <a:lnTo>
                    <a:pt x="713837" y="5436"/>
                  </a:lnTo>
                  <a:lnTo>
                    <a:pt x="760605" y="1371"/>
                  </a:lnTo>
                  <a:lnTo>
                    <a:pt x="808068" y="0"/>
                  </a:lnTo>
                  <a:lnTo>
                    <a:pt x="855552" y="1372"/>
                  </a:lnTo>
                  <a:lnTo>
                    <a:pt x="902308" y="5436"/>
                  </a:lnTo>
                  <a:lnTo>
                    <a:pt x="948267" y="12118"/>
                  </a:lnTo>
                  <a:lnTo>
                    <a:pt x="993352" y="21342"/>
                  </a:lnTo>
                  <a:lnTo>
                    <a:pt x="1037487" y="33031"/>
                  </a:lnTo>
                  <a:lnTo>
                    <a:pt x="1080597" y="47109"/>
                  </a:lnTo>
                  <a:lnTo>
                    <a:pt x="1122605" y="63502"/>
                  </a:lnTo>
                  <a:lnTo>
                    <a:pt x="1163437" y="82133"/>
                  </a:lnTo>
                  <a:lnTo>
                    <a:pt x="1203015" y="102927"/>
                  </a:lnTo>
                  <a:lnTo>
                    <a:pt x="1241264" y="125807"/>
                  </a:lnTo>
                  <a:lnTo>
                    <a:pt x="1278109" y="150698"/>
                  </a:lnTo>
                  <a:lnTo>
                    <a:pt x="1313474" y="177524"/>
                  </a:lnTo>
                  <a:lnTo>
                    <a:pt x="1347282" y="206209"/>
                  </a:lnTo>
                  <a:lnTo>
                    <a:pt x="1379459" y="236678"/>
                  </a:lnTo>
                  <a:lnTo>
                    <a:pt x="1409927" y="268855"/>
                  </a:lnTo>
                  <a:lnTo>
                    <a:pt x="1438613" y="302663"/>
                  </a:lnTo>
                  <a:lnTo>
                    <a:pt x="1465439" y="338028"/>
                  </a:lnTo>
                  <a:lnTo>
                    <a:pt x="1490330" y="374873"/>
                  </a:lnTo>
                  <a:lnTo>
                    <a:pt x="1513210" y="413122"/>
                  </a:lnTo>
                  <a:lnTo>
                    <a:pt x="1534003" y="452701"/>
                  </a:lnTo>
                  <a:lnTo>
                    <a:pt x="1552634" y="493532"/>
                  </a:lnTo>
                  <a:lnTo>
                    <a:pt x="1569027" y="535540"/>
                  </a:lnTo>
                  <a:lnTo>
                    <a:pt x="1583105" y="578650"/>
                  </a:lnTo>
                  <a:lnTo>
                    <a:pt x="1594794" y="622786"/>
                  </a:lnTo>
                  <a:lnTo>
                    <a:pt x="1604017" y="667871"/>
                  </a:lnTo>
                  <a:lnTo>
                    <a:pt x="1610699" y="713831"/>
                  </a:lnTo>
                  <a:lnTo>
                    <a:pt x="1614764" y="760588"/>
                  </a:lnTo>
                  <a:lnTo>
                    <a:pt x="1616136" y="808068"/>
                  </a:lnTo>
                  <a:close/>
                </a:path>
                <a:path w="1616709" h="1616710">
                  <a:moveTo>
                    <a:pt x="808068" y="1616135"/>
                  </a:moveTo>
                  <a:lnTo>
                    <a:pt x="760588" y="1614762"/>
                  </a:lnTo>
                  <a:lnTo>
                    <a:pt x="713830" y="1610698"/>
                  </a:lnTo>
                  <a:lnTo>
                    <a:pt x="667871" y="1604016"/>
                  </a:lnTo>
                  <a:lnTo>
                    <a:pt x="622785" y="1594793"/>
                  </a:lnTo>
                  <a:lnTo>
                    <a:pt x="578650" y="1583104"/>
                  </a:lnTo>
                  <a:lnTo>
                    <a:pt x="535540" y="1569025"/>
                  </a:lnTo>
                  <a:lnTo>
                    <a:pt x="493532" y="1552632"/>
                  </a:lnTo>
                  <a:lnTo>
                    <a:pt x="452700" y="1534002"/>
                  </a:lnTo>
                  <a:lnTo>
                    <a:pt x="413122" y="1513208"/>
                  </a:lnTo>
                  <a:lnTo>
                    <a:pt x="374872" y="1490328"/>
                  </a:lnTo>
                  <a:lnTo>
                    <a:pt x="338027" y="1465437"/>
                  </a:lnTo>
                  <a:lnTo>
                    <a:pt x="302663" y="1438611"/>
                  </a:lnTo>
                  <a:lnTo>
                    <a:pt x="268854" y="1409926"/>
                  </a:lnTo>
                  <a:lnTo>
                    <a:pt x="236678" y="1379457"/>
                  </a:lnTo>
                  <a:lnTo>
                    <a:pt x="206209" y="1347280"/>
                  </a:lnTo>
                  <a:lnTo>
                    <a:pt x="177523" y="1313472"/>
                  </a:lnTo>
                  <a:lnTo>
                    <a:pt x="150697" y="1278107"/>
                  </a:lnTo>
                  <a:lnTo>
                    <a:pt x="125806" y="1241262"/>
                  </a:lnTo>
                  <a:lnTo>
                    <a:pt x="102926" y="1203013"/>
                  </a:lnTo>
                  <a:lnTo>
                    <a:pt x="82133" y="1163435"/>
                  </a:lnTo>
                  <a:lnTo>
                    <a:pt x="63502" y="1122603"/>
                  </a:lnTo>
                  <a:lnTo>
                    <a:pt x="47109" y="1080595"/>
                  </a:lnTo>
                  <a:lnTo>
                    <a:pt x="33030" y="1037485"/>
                  </a:lnTo>
                  <a:lnTo>
                    <a:pt x="21341" y="993349"/>
                  </a:lnTo>
                  <a:lnTo>
                    <a:pt x="12118" y="948264"/>
                  </a:lnTo>
                  <a:lnTo>
                    <a:pt x="5436" y="902305"/>
                  </a:lnTo>
                  <a:lnTo>
                    <a:pt x="1371" y="855547"/>
                  </a:lnTo>
                  <a:lnTo>
                    <a:pt x="0" y="808067"/>
                  </a:lnTo>
                  <a:lnTo>
                    <a:pt x="1616136" y="808068"/>
                  </a:lnTo>
                  <a:lnTo>
                    <a:pt x="1614764" y="855547"/>
                  </a:lnTo>
                  <a:lnTo>
                    <a:pt x="1610699" y="902305"/>
                  </a:lnTo>
                  <a:lnTo>
                    <a:pt x="1604017" y="948264"/>
                  </a:lnTo>
                  <a:lnTo>
                    <a:pt x="1594794" y="993349"/>
                  </a:lnTo>
                  <a:lnTo>
                    <a:pt x="1583105" y="1037485"/>
                  </a:lnTo>
                  <a:lnTo>
                    <a:pt x="1569027" y="1080595"/>
                  </a:lnTo>
                  <a:lnTo>
                    <a:pt x="1552634" y="1122603"/>
                  </a:lnTo>
                  <a:lnTo>
                    <a:pt x="1534003" y="1163435"/>
                  </a:lnTo>
                  <a:lnTo>
                    <a:pt x="1513209" y="1203013"/>
                  </a:lnTo>
                  <a:lnTo>
                    <a:pt x="1490329" y="1241263"/>
                  </a:lnTo>
                  <a:lnTo>
                    <a:pt x="1465438" y="1278108"/>
                  </a:lnTo>
                  <a:lnTo>
                    <a:pt x="1438612" y="1313472"/>
                  </a:lnTo>
                  <a:lnTo>
                    <a:pt x="1409927" y="1347281"/>
                  </a:lnTo>
                  <a:lnTo>
                    <a:pt x="1379458" y="1379457"/>
                  </a:lnTo>
                  <a:lnTo>
                    <a:pt x="1347282" y="1409926"/>
                  </a:lnTo>
                  <a:lnTo>
                    <a:pt x="1313473" y="1438611"/>
                  </a:lnTo>
                  <a:lnTo>
                    <a:pt x="1278109" y="1465437"/>
                  </a:lnTo>
                  <a:lnTo>
                    <a:pt x="1241264" y="1490328"/>
                  </a:lnTo>
                  <a:lnTo>
                    <a:pt x="1203014" y="1513209"/>
                  </a:lnTo>
                  <a:lnTo>
                    <a:pt x="1163436" y="1534002"/>
                  </a:lnTo>
                  <a:lnTo>
                    <a:pt x="1122604" y="1552633"/>
                  </a:lnTo>
                  <a:lnTo>
                    <a:pt x="1080596" y="1569026"/>
                  </a:lnTo>
                  <a:lnTo>
                    <a:pt x="1037486" y="1583104"/>
                  </a:lnTo>
                  <a:lnTo>
                    <a:pt x="993351" y="1594793"/>
                  </a:lnTo>
                  <a:lnTo>
                    <a:pt x="948265" y="1604017"/>
                  </a:lnTo>
                  <a:lnTo>
                    <a:pt x="902306" y="1610698"/>
                  </a:lnTo>
                  <a:lnTo>
                    <a:pt x="855548" y="1614763"/>
                  </a:lnTo>
                  <a:lnTo>
                    <a:pt x="808068" y="1616135"/>
                  </a:lnTo>
                  <a:close/>
                </a:path>
              </a:pathLst>
            </a:custGeom>
            <a:solidFill>
              <a:srgbClr val="2947E8"/>
            </a:solidFill>
          </p:spPr>
          <p:txBody>
            <a:bodyPr wrap="square" lIns="0" tIns="0" rIns="0" bIns="0" rtlCol="0"/>
            <a:lstStyle/>
            <a:p/>
          </p:txBody>
        </p:sp>
      </p:grpSp>
      <p:grpSp>
        <p:nvGrpSpPr>
          <p:cNvPr id="7" name="object 7"/>
          <p:cNvGrpSpPr/>
          <p:nvPr/>
        </p:nvGrpSpPr>
        <p:grpSpPr>
          <a:xfrm>
            <a:off x="454963" y="331167"/>
            <a:ext cx="515620" cy="440055"/>
            <a:chOff x="454963" y="331167"/>
            <a:chExt cx="515620" cy="440055"/>
          </a:xfrm>
        </p:grpSpPr>
        <p:pic>
          <p:nvPicPr>
            <p:cNvPr id="8" name="object 8"/>
            <p:cNvPicPr/>
            <p:nvPr/>
          </p:nvPicPr>
          <p:blipFill>
            <a:blip r:embed="rId2"/>
            <a:stretch>
              <a:fillRect/>
            </a:stretch>
          </p:blipFill>
          <p:spPr>
            <a:xfrm>
              <a:off x="454963" y="331167"/>
              <a:ext cx="84147" cy="84146"/>
            </a:xfrm>
            <a:prstGeom prst="rect">
              <a:avLst/>
            </a:prstGeom>
          </p:spPr>
        </p:pic>
        <p:pic>
          <p:nvPicPr>
            <p:cNvPr id="9" name="object 9"/>
            <p:cNvPicPr/>
            <p:nvPr/>
          </p:nvPicPr>
          <p:blipFill>
            <a:blip r:embed="rId3"/>
            <a:stretch>
              <a:fillRect/>
            </a:stretch>
          </p:blipFill>
          <p:spPr>
            <a:xfrm>
              <a:off x="575049" y="337742"/>
              <a:ext cx="78137" cy="78136"/>
            </a:xfrm>
            <a:prstGeom prst="rect">
              <a:avLst/>
            </a:prstGeom>
          </p:spPr>
        </p:pic>
        <p:pic>
          <p:nvPicPr>
            <p:cNvPr id="10" name="object 10"/>
            <p:cNvPicPr/>
            <p:nvPr/>
          </p:nvPicPr>
          <p:blipFill>
            <a:blip r:embed="rId4"/>
            <a:stretch>
              <a:fillRect/>
            </a:stretch>
          </p:blipFill>
          <p:spPr>
            <a:xfrm>
              <a:off x="689124" y="339459"/>
              <a:ext cx="74704" cy="74703"/>
            </a:xfrm>
            <a:prstGeom prst="rect">
              <a:avLst/>
            </a:prstGeom>
          </p:spPr>
        </p:pic>
        <p:pic>
          <p:nvPicPr>
            <p:cNvPr id="11" name="object 11"/>
            <p:cNvPicPr/>
            <p:nvPr/>
          </p:nvPicPr>
          <p:blipFill>
            <a:blip r:embed="rId5"/>
            <a:stretch>
              <a:fillRect/>
            </a:stretch>
          </p:blipFill>
          <p:spPr>
            <a:xfrm>
              <a:off x="799767" y="348429"/>
              <a:ext cx="69238" cy="69237"/>
            </a:xfrm>
            <a:prstGeom prst="rect">
              <a:avLst/>
            </a:prstGeom>
          </p:spPr>
        </p:pic>
        <p:pic>
          <p:nvPicPr>
            <p:cNvPr id="12" name="object 12"/>
            <p:cNvPicPr/>
            <p:nvPr/>
          </p:nvPicPr>
          <p:blipFill>
            <a:blip r:embed="rId6"/>
            <a:stretch>
              <a:fillRect/>
            </a:stretch>
          </p:blipFill>
          <p:spPr>
            <a:xfrm>
              <a:off x="904944" y="344296"/>
              <a:ext cx="65594" cy="65593"/>
            </a:xfrm>
            <a:prstGeom prst="rect">
              <a:avLst/>
            </a:prstGeom>
          </p:spPr>
        </p:pic>
        <p:pic>
          <p:nvPicPr>
            <p:cNvPr id="13" name="object 13"/>
            <p:cNvPicPr/>
            <p:nvPr/>
          </p:nvPicPr>
          <p:blipFill>
            <a:blip r:embed="rId7"/>
            <a:stretch>
              <a:fillRect/>
            </a:stretch>
          </p:blipFill>
          <p:spPr>
            <a:xfrm>
              <a:off x="454963" y="448941"/>
              <a:ext cx="84147" cy="84146"/>
            </a:xfrm>
            <a:prstGeom prst="rect">
              <a:avLst/>
            </a:prstGeom>
          </p:spPr>
        </p:pic>
        <p:pic>
          <p:nvPicPr>
            <p:cNvPr id="14" name="object 14"/>
            <p:cNvPicPr/>
            <p:nvPr/>
          </p:nvPicPr>
          <p:blipFill>
            <a:blip r:embed="rId3"/>
            <a:stretch>
              <a:fillRect/>
            </a:stretch>
          </p:blipFill>
          <p:spPr>
            <a:xfrm>
              <a:off x="575049" y="455516"/>
              <a:ext cx="78137" cy="78136"/>
            </a:xfrm>
            <a:prstGeom prst="rect">
              <a:avLst/>
            </a:prstGeom>
          </p:spPr>
        </p:pic>
        <p:pic>
          <p:nvPicPr>
            <p:cNvPr id="15" name="object 15"/>
            <p:cNvPicPr/>
            <p:nvPr/>
          </p:nvPicPr>
          <p:blipFill>
            <a:blip r:embed="rId4"/>
            <a:stretch>
              <a:fillRect/>
            </a:stretch>
          </p:blipFill>
          <p:spPr>
            <a:xfrm>
              <a:off x="689124" y="457232"/>
              <a:ext cx="74703" cy="74704"/>
            </a:xfrm>
            <a:prstGeom prst="rect">
              <a:avLst/>
            </a:prstGeom>
          </p:spPr>
        </p:pic>
        <p:pic>
          <p:nvPicPr>
            <p:cNvPr id="16" name="object 16"/>
            <p:cNvPicPr/>
            <p:nvPr/>
          </p:nvPicPr>
          <p:blipFill>
            <a:blip r:embed="rId8"/>
            <a:stretch>
              <a:fillRect/>
            </a:stretch>
          </p:blipFill>
          <p:spPr>
            <a:xfrm>
              <a:off x="799767" y="466202"/>
              <a:ext cx="69237" cy="69237"/>
            </a:xfrm>
            <a:prstGeom prst="rect">
              <a:avLst/>
            </a:prstGeom>
          </p:spPr>
        </p:pic>
        <p:pic>
          <p:nvPicPr>
            <p:cNvPr id="17" name="object 17"/>
            <p:cNvPicPr/>
            <p:nvPr/>
          </p:nvPicPr>
          <p:blipFill>
            <a:blip r:embed="rId6"/>
            <a:stretch>
              <a:fillRect/>
            </a:stretch>
          </p:blipFill>
          <p:spPr>
            <a:xfrm>
              <a:off x="904944" y="462069"/>
              <a:ext cx="65594" cy="65594"/>
            </a:xfrm>
            <a:prstGeom prst="rect">
              <a:avLst/>
            </a:prstGeom>
          </p:spPr>
        </p:pic>
        <p:pic>
          <p:nvPicPr>
            <p:cNvPr id="18" name="object 18"/>
            <p:cNvPicPr/>
            <p:nvPr/>
          </p:nvPicPr>
          <p:blipFill>
            <a:blip r:embed="rId7"/>
            <a:stretch>
              <a:fillRect/>
            </a:stretch>
          </p:blipFill>
          <p:spPr>
            <a:xfrm>
              <a:off x="454963" y="566714"/>
              <a:ext cx="84147" cy="84146"/>
            </a:xfrm>
            <a:prstGeom prst="rect">
              <a:avLst/>
            </a:prstGeom>
          </p:spPr>
        </p:pic>
        <p:pic>
          <p:nvPicPr>
            <p:cNvPr id="19" name="object 19"/>
            <p:cNvPicPr/>
            <p:nvPr/>
          </p:nvPicPr>
          <p:blipFill>
            <a:blip r:embed="rId9"/>
            <a:stretch>
              <a:fillRect/>
            </a:stretch>
          </p:blipFill>
          <p:spPr>
            <a:xfrm>
              <a:off x="575049" y="573290"/>
              <a:ext cx="78137" cy="78136"/>
            </a:xfrm>
            <a:prstGeom prst="rect">
              <a:avLst/>
            </a:prstGeom>
          </p:spPr>
        </p:pic>
        <p:pic>
          <p:nvPicPr>
            <p:cNvPr id="20" name="object 20"/>
            <p:cNvPicPr/>
            <p:nvPr/>
          </p:nvPicPr>
          <p:blipFill>
            <a:blip r:embed="rId10"/>
            <a:stretch>
              <a:fillRect/>
            </a:stretch>
          </p:blipFill>
          <p:spPr>
            <a:xfrm>
              <a:off x="689124" y="575006"/>
              <a:ext cx="74703" cy="74704"/>
            </a:xfrm>
            <a:prstGeom prst="rect">
              <a:avLst/>
            </a:prstGeom>
          </p:spPr>
        </p:pic>
        <p:pic>
          <p:nvPicPr>
            <p:cNvPr id="21" name="object 21"/>
            <p:cNvPicPr/>
            <p:nvPr/>
          </p:nvPicPr>
          <p:blipFill>
            <a:blip r:embed="rId8"/>
            <a:stretch>
              <a:fillRect/>
            </a:stretch>
          </p:blipFill>
          <p:spPr>
            <a:xfrm>
              <a:off x="799767" y="583976"/>
              <a:ext cx="69237" cy="69237"/>
            </a:xfrm>
            <a:prstGeom prst="rect">
              <a:avLst/>
            </a:prstGeom>
          </p:spPr>
        </p:pic>
        <p:pic>
          <p:nvPicPr>
            <p:cNvPr id="22" name="object 22"/>
            <p:cNvPicPr/>
            <p:nvPr/>
          </p:nvPicPr>
          <p:blipFill>
            <a:blip r:embed="rId6"/>
            <a:stretch>
              <a:fillRect/>
            </a:stretch>
          </p:blipFill>
          <p:spPr>
            <a:xfrm>
              <a:off x="904944" y="579843"/>
              <a:ext cx="65594" cy="65594"/>
            </a:xfrm>
            <a:prstGeom prst="rect">
              <a:avLst/>
            </a:prstGeom>
          </p:spPr>
        </p:pic>
        <p:pic>
          <p:nvPicPr>
            <p:cNvPr id="23" name="object 23"/>
            <p:cNvPicPr/>
            <p:nvPr/>
          </p:nvPicPr>
          <p:blipFill>
            <a:blip r:embed="rId2"/>
            <a:stretch>
              <a:fillRect/>
            </a:stretch>
          </p:blipFill>
          <p:spPr>
            <a:xfrm>
              <a:off x="454963" y="684488"/>
              <a:ext cx="84147" cy="84146"/>
            </a:xfrm>
            <a:prstGeom prst="rect">
              <a:avLst/>
            </a:prstGeom>
          </p:spPr>
        </p:pic>
        <p:pic>
          <p:nvPicPr>
            <p:cNvPr id="24" name="object 24"/>
            <p:cNvPicPr/>
            <p:nvPr/>
          </p:nvPicPr>
          <p:blipFill>
            <a:blip r:embed="rId9"/>
            <a:stretch>
              <a:fillRect/>
            </a:stretch>
          </p:blipFill>
          <p:spPr>
            <a:xfrm>
              <a:off x="575049" y="691063"/>
              <a:ext cx="78137" cy="78136"/>
            </a:xfrm>
            <a:prstGeom prst="rect">
              <a:avLst/>
            </a:prstGeom>
          </p:spPr>
        </p:pic>
        <p:pic>
          <p:nvPicPr>
            <p:cNvPr id="25" name="object 25"/>
            <p:cNvPicPr/>
            <p:nvPr/>
          </p:nvPicPr>
          <p:blipFill>
            <a:blip r:embed="rId4"/>
            <a:stretch>
              <a:fillRect/>
            </a:stretch>
          </p:blipFill>
          <p:spPr>
            <a:xfrm>
              <a:off x="689124" y="692780"/>
              <a:ext cx="74703" cy="74704"/>
            </a:xfrm>
            <a:prstGeom prst="rect">
              <a:avLst/>
            </a:prstGeom>
          </p:spPr>
        </p:pic>
        <p:pic>
          <p:nvPicPr>
            <p:cNvPr id="26" name="object 26"/>
            <p:cNvPicPr/>
            <p:nvPr/>
          </p:nvPicPr>
          <p:blipFill>
            <a:blip r:embed="rId5"/>
            <a:stretch>
              <a:fillRect/>
            </a:stretch>
          </p:blipFill>
          <p:spPr>
            <a:xfrm>
              <a:off x="799767" y="701750"/>
              <a:ext cx="69237" cy="69237"/>
            </a:xfrm>
            <a:prstGeom prst="rect">
              <a:avLst/>
            </a:prstGeom>
          </p:spPr>
        </p:pic>
        <p:pic>
          <p:nvPicPr>
            <p:cNvPr id="27" name="object 27"/>
            <p:cNvPicPr/>
            <p:nvPr/>
          </p:nvPicPr>
          <p:blipFill>
            <a:blip r:embed="rId6"/>
            <a:stretch>
              <a:fillRect/>
            </a:stretch>
          </p:blipFill>
          <p:spPr>
            <a:xfrm>
              <a:off x="904944" y="697617"/>
              <a:ext cx="65594" cy="65594"/>
            </a:xfrm>
            <a:prstGeom prst="rect">
              <a:avLst/>
            </a:prstGeom>
          </p:spPr>
        </p:pic>
      </p:grpSp>
      <p:sp>
        <p:nvSpPr>
          <p:cNvPr id="28" name="object 28"/>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行业竞争格局分析</a:t>
            </a:r>
          </a:p>
        </p:txBody>
      </p:sp>
      <p:sp>
        <p:nvSpPr>
          <p:cNvPr id="29" name="object 29"/>
          <p:cNvSpPr txBox="1"/>
          <p:nvPr/>
        </p:nvSpPr>
        <p:spPr>
          <a:xfrm>
            <a:off x="3386997" y="1597566"/>
            <a:ext cx="1339850"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00B6FF"/>
                </a:solidFill>
                <a:latin typeface="微软雅黑"/>
                <a:cs typeface="微软雅黑"/>
              </a:rPr>
              <a:t>国际品牌竞</a:t>
            </a:r>
            <a:r>
              <a:rPr sz="1700" b="1" spc="-50">
                <a:solidFill>
                  <a:srgbClr val="00B6FF"/>
                </a:solidFill>
                <a:latin typeface="微软雅黑"/>
                <a:cs typeface="微软雅黑"/>
              </a:rPr>
              <a:t>争</a:t>
            </a:r>
            <a:endParaRPr sz="1700">
              <a:latin typeface="微软雅黑"/>
              <a:cs typeface="微软雅黑"/>
            </a:endParaRPr>
          </a:p>
        </p:txBody>
      </p:sp>
      <p:sp>
        <p:nvSpPr>
          <p:cNvPr id="30" name="object 30"/>
          <p:cNvSpPr txBox="1"/>
          <p:nvPr/>
        </p:nvSpPr>
        <p:spPr>
          <a:xfrm>
            <a:off x="755849" y="2146122"/>
            <a:ext cx="4073525" cy="583565"/>
          </a:xfrm>
          <a:prstGeom prst="rect">
            <a:avLst/>
          </a:prstGeom>
        </p:spPr>
        <p:txBody>
          <a:bodyPr vert="horz" wrap="square" lIns="0" tIns="15875" rIns="0" bIns="0" rtlCol="0">
            <a:spAutoFit/>
          </a:bodyPr>
          <a:lstStyle/>
          <a:p>
            <a:pPr marL="12700">
              <a:lnSpc>
                <a:spcPct val="100000"/>
              </a:lnSpc>
              <a:spcBef>
                <a:spcPts val="125"/>
              </a:spcBef>
            </a:pPr>
            <a:r>
              <a:rPr sz="1250">
                <a:solidFill>
                  <a:srgbClr val="FFFFFF"/>
                </a:solidFill>
                <a:latin typeface="微软雅黑"/>
                <a:cs typeface="微软雅黑"/>
              </a:rPr>
              <a:t>国际知名品牌在变色镜片领域具有较高的市场份额和</a:t>
            </a:r>
            <a:r>
              <a:rPr sz="1250" spc="-50">
                <a:solidFill>
                  <a:srgbClr val="FFFFFF"/>
                </a:solidFill>
                <a:latin typeface="微软雅黑"/>
                <a:cs typeface="微软雅黑"/>
              </a:rPr>
              <a:t>品</a:t>
            </a:r>
            <a:endParaRPr sz="1250">
              <a:latin typeface="微软雅黑"/>
              <a:cs typeface="微软雅黑"/>
            </a:endParaRPr>
          </a:p>
          <a:p>
            <a:pPr marR="5080" algn="r">
              <a:lnSpc>
                <a:spcPct val="100000"/>
              </a:lnSpc>
              <a:spcBef>
                <a:spcPts val="1360"/>
              </a:spcBef>
            </a:pPr>
            <a:r>
              <a:rPr sz="1250">
                <a:solidFill>
                  <a:srgbClr val="FFFFFF"/>
                </a:solidFill>
                <a:latin typeface="微软雅黑"/>
                <a:cs typeface="微软雅黑"/>
              </a:rPr>
              <a:t>牌影响力</a:t>
            </a:r>
            <a:r>
              <a:rPr sz="1250" spc="-50">
                <a:solidFill>
                  <a:srgbClr val="FFFFFF"/>
                </a:solidFill>
                <a:latin typeface="微软雅黑"/>
                <a:cs typeface="微软雅黑"/>
              </a:rPr>
              <a:t>。</a:t>
            </a:r>
            <a:endParaRPr sz="1250">
              <a:latin typeface="微软雅黑"/>
              <a:cs typeface="微软雅黑"/>
            </a:endParaRPr>
          </a:p>
        </p:txBody>
      </p:sp>
      <p:sp>
        <p:nvSpPr>
          <p:cNvPr id="31" name="object 31"/>
          <p:cNvSpPr txBox="1"/>
          <p:nvPr/>
        </p:nvSpPr>
        <p:spPr>
          <a:xfrm>
            <a:off x="6155823" y="1597566"/>
            <a:ext cx="1339850"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00B6FF"/>
                </a:solidFill>
                <a:latin typeface="微软雅黑"/>
                <a:cs typeface="微软雅黑"/>
              </a:rPr>
              <a:t>新兴企业挑</a:t>
            </a:r>
            <a:r>
              <a:rPr sz="1700" b="1" spc="-50">
                <a:solidFill>
                  <a:srgbClr val="00B6FF"/>
                </a:solidFill>
                <a:latin typeface="微软雅黑"/>
                <a:cs typeface="微软雅黑"/>
              </a:rPr>
              <a:t>战</a:t>
            </a:r>
            <a:endParaRPr sz="1700">
              <a:latin typeface="微软雅黑"/>
              <a:cs typeface="微软雅黑"/>
            </a:endParaRPr>
          </a:p>
        </p:txBody>
      </p:sp>
      <p:sp>
        <p:nvSpPr>
          <p:cNvPr id="32" name="object 32"/>
          <p:cNvSpPr txBox="1"/>
          <p:nvPr/>
        </p:nvSpPr>
        <p:spPr>
          <a:xfrm>
            <a:off x="6132677" y="2146122"/>
            <a:ext cx="4073525" cy="583565"/>
          </a:xfrm>
          <a:prstGeom prst="rect">
            <a:avLst/>
          </a:prstGeom>
        </p:spPr>
        <p:txBody>
          <a:bodyPr vert="horz" wrap="square" lIns="0" tIns="15875" rIns="0" bIns="0" rtlCol="0">
            <a:spAutoFit/>
          </a:bodyPr>
          <a:lstStyle/>
          <a:p>
            <a:pPr marL="12700">
              <a:lnSpc>
                <a:spcPct val="100000"/>
              </a:lnSpc>
              <a:spcBef>
                <a:spcPts val="125"/>
              </a:spcBef>
            </a:pPr>
            <a:r>
              <a:rPr sz="1250">
                <a:solidFill>
                  <a:srgbClr val="FFFFFF"/>
                </a:solidFill>
                <a:latin typeface="微软雅黑"/>
                <a:cs typeface="微软雅黑"/>
              </a:rPr>
              <a:t>随着技术的发展和市场需求的变化，新兴企业不断涌现</a:t>
            </a:r>
            <a:r>
              <a:rPr sz="1250" spc="-50">
                <a:solidFill>
                  <a:srgbClr val="FFFFFF"/>
                </a:solidFill>
                <a:latin typeface="微软雅黑"/>
                <a:cs typeface="微软雅黑"/>
              </a:rPr>
              <a:t>，</a:t>
            </a:r>
            <a:endParaRPr sz="1250">
              <a:latin typeface="微软雅黑"/>
              <a:cs typeface="微软雅黑"/>
            </a:endParaRPr>
          </a:p>
          <a:p>
            <a:pPr marL="12700">
              <a:lnSpc>
                <a:spcPct val="100000"/>
              </a:lnSpc>
              <a:spcBef>
                <a:spcPts val="1360"/>
              </a:spcBef>
            </a:pPr>
            <a:r>
              <a:rPr sz="1250">
                <a:solidFill>
                  <a:srgbClr val="FFFFFF"/>
                </a:solidFill>
                <a:latin typeface="微软雅黑"/>
                <a:cs typeface="微软雅黑"/>
              </a:rPr>
              <a:t>带来新的竞争力量</a:t>
            </a:r>
            <a:r>
              <a:rPr sz="1250" spc="-50">
                <a:solidFill>
                  <a:srgbClr val="FFFFFF"/>
                </a:solidFill>
                <a:latin typeface="微软雅黑"/>
                <a:cs typeface="微软雅黑"/>
              </a:rPr>
              <a:t>。</a:t>
            </a:r>
            <a:endParaRPr sz="1250">
              <a:latin typeface="微软雅黑"/>
              <a:cs typeface="微软雅黑"/>
            </a:endParaRPr>
          </a:p>
        </p:txBody>
      </p:sp>
      <p:sp>
        <p:nvSpPr>
          <p:cNvPr id="33" name="object 33"/>
          <p:cNvSpPr txBox="1"/>
          <p:nvPr/>
        </p:nvSpPr>
        <p:spPr>
          <a:xfrm>
            <a:off x="2284221" y="5260889"/>
            <a:ext cx="4073525" cy="583565"/>
          </a:xfrm>
          <a:prstGeom prst="rect">
            <a:avLst/>
          </a:prstGeom>
        </p:spPr>
        <p:txBody>
          <a:bodyPr vert="horz" wrap="square" lIns="0" tIns="15875" rIns="0" bIns="0" rtlCol="0">
            <a:spAutoFit/>
          </a:bodyPr>
          <a:lstStyle/>
          <a:p>
            <a:pPr marL="12700">
              <a:lnSpc>
                <a:spcPct val="100000"/>
              </a:lnSpc>
              <a:spcBef>
                <a:spcPts val="125"/>
              </a:spcBef>
            </a:pPr>
            <a:r>
              <a:rPr sz="1250">
                <a:solidFill>
                  <a:srgbClr val="FFFFFF"/>
                </a:solidFill>
                <a:latin typeface="微软雅黑"/>
                <a:cs typeface="微软雅黑"/>
              </a:rPr>
              <a:t>国内品牌在技术创新、产品品质和服务等方面不断提</a:t>
            </a:r>
            <a:r>
              <a:rPr sz="1250" spc="-50">
                <a:solidFill>
                  <a:srgbClr val="FFFFFF"/>
                </a:solidFill>
                <a:latin typeface="微软雅黑"/>
                <a:cs typeface="微软雅黑"/>
              </a:rPr>
              <a:t>升</a:t>
            </a:r>
            <a:endParaRPr sz="1250">
              <a:latin typeface="微软雅黑"/>
              <a:cs typeface="微软雅黑"/>
            </a:endParaRPr>
          </a:p>
          <a:p>
            <a:pPr marR="5080" algn="r">
              <a:lnSpc>
                <a:spcPct val="100000"/>
              </a:lnSpc>
              <a:spcBef>
                <a:spcPts val="1360"/>
              </a:spcBef>
            </a:pPr>
            <a:r>
              <a:rPr sz="1250">
                <a:solidFill>
                  <a:srgbClr val="FFFFFF"/>
                </a:solidFill>
                <a:latin typeface="微软雅黑"/>
                <a:cs typeface="微软雅黑"/>
              </a:rPr>
              <a:t>竞争力</a:t>
            </a:r>
            <a:r>
              <a:rPr sz="1250" spc="-50">
                <a:solidFill>
                  <a:srgbClr val="FFFFFF"/>
                </a:solidFill>
                <a:latin typeface="微软雅黑"/>
                <a:cs typeface="微软雅黑"/>
              </a:rPr>
              <a:t>。</a:t>
            </a:r>
            <a:endParaRPr sz="1250">
              <a:latin typeface="微软雅黑"/>
              <a:cs typeface="微软雅黑"/>
            </a:endParaRPr>
          </a:p>
        </p:txBody>
      </p:sp>
      <p:sp>
        <p:nvSpPr>
          <p:cNvPr id="34" name="object 34"/>
          <p:cNvSpPr txBox="1"/>
          <p:nvPr/>
        </p:nvSpPr>
        <p:spPr>
          <a:xfrm>
            <a:off x="3696290" y="3181698"/>
            <a:ext cx="5547360" cy="1819275"/>
          </a:xfrm>
          <a:prstGeom prst="rect">
            <a:avLst/>
          </a:prstGeom>
        </p:spPr>
        <p:txBody>
          <a:bodyPr vert="horz" wrap="square" lIns="0" tIns="13970" rIns="0" bIns="0" rtlCol="0">
            <a:spAutoFit/>
          </a:bodyPr>
          <a:lstStyle/>
          <a:p>
            <a:pPr marL="12700">
              <a:lnSpc>
                <a:spcPct val="100000"/>
              </a:lnSpc>
              <a:spcBef>
                <a:spcPts val="110"/>
              </a:spcBef>
              <a:tabLst>
                <a:tab pos="1505585"/>
                <a:tab pos="2978150"/>
                <a:tab pos="4406265"/>
              </a:tabLst>
            </a:pPr>
            <a:r>
              <a:rPr sz="5500" b="1" spc="-50">
                <a:solidFill>
                  <a:srgbClr val="FFFFFF"/>
                </a:solidFill>
                <a:latin typeface="微软雅黑"/>
                <a:cs typeface="微软雅黑"/>
              </a:rPr>
              <a:t>A</a:t>
            </a:r>
            <a:r>
              <a:rPr sz="5500" b="1">
                <a:solidFill>
                  <a:srgbClr val="FFFFFF"/>
                </a:solidFill>
                <a:latin typeface="微软雅黑"/>
                <a:cs typeface="微软雅黑"/>
              </a:rPr>
              <a:t>	</a:t>
            </a:r>
            <a:r>
              <a:rPr sz="5500" b="1" spc="-50">
                <a:solidFill>
                  <a:srgbClr val="FFFFFF"/>
                </a:solidFill>
                <a:latin typeface="微软雅黑"/>
                <a:cs typeface="微软雅黑"/>
              </a:rPr>
              <a:t>B</a:t>
            </a:r>
            <a:r>
              <a:rPr sz="5500" b="1">
                <a:solidFill>
                  <a:srgbClr val="FFFFFF"/>
                </a:solidFill>
                <a:latin typeface="微软雅黑"/>
                <a:cs typeface="微软雅黑"/>
              </a:rPr>
              <a:t>	</a:t>
            </a:r>
            <a:r>
              <a:rPr sz="5500" b="1" spc="-50">
                <a:solidFill>
                  <a:srgbClr val="FFFFFF"/>
                </a:solidFill>
                <a:latin typeface="微软雅黑"/>
                <a:cs typeface="微软雅黑"/>
              </a:rPr>
              <a:t>C</a:t>
            </a:r>
            <a:r>
              <a:rPr sz="5500" b="1">
                <a:solidFill>
                  <a:srgbClr val="FFFFFF"/>
                </a:solidFill>
                <a:latin typeface="微软雅黑"/>
                <a:cs typeface="微软雅黑"/>
              </a:rPr>
              <a:t>	</a:t>
            </a:r>
            <a:r>
              <a:rPr sz="5500" b="1" spc="-50">
                <a:solidFill>
                  <a:srgbClr val="FFFFFF"/>
                </a:solidFill>
                <a:latin typeface="微软雅黑"/>
                <a:cs typeface="微软雅黑"/>
              </a:rPr>
              <a:t>D</a:t>
            </a:r>
            <a:endParaRPr sz="5500">
              <a:latin typeface="微软雅黑"/>
              <a:cs typeface="微软雅黑"/>
            </a:endParaRPr>
          </a:p>
          <a:p>
            <a:pPr marL="1231265">
              <a:lnSpc>
                <a:spcPct val="100000"/>
              </a:lnSpc>
              <a:spcBef>
                <a:spcPts val="5465"/>
              </a:spcBef>
              <a:tabLst>
                <a:tab pos="4000500"/>
              </a:tabLst>
            </a:pPr>
            <a:r>
              <a:rPr sz="1700" b="1">
                <a:solidFill>
                  <a:srgbClr val="00B6FF"/>
                </a:solidFill>
                <a:latin typeface="微软雅黑"/>
                <a:cs typeface="微软雅黑"/>
              </a:rPr>
              <a:t>国内品牌竞</a:t>
            </a:r>
            <a:r>
              <a:rPr sz="1700" b="1" spc="-50">
                <a:solidFill>
                  <a:srgbClr val="00B6FF"/>
                </a:solidFill>
                <a:latin typeface="微软雅黑"/>
                <a:cs typeface="微软雅黑"/>
              </a:rPr>
              <a:t>争</a:t>
            </a:r>
            <a:r>
              <a:rPr sz="1700" b="1">
                <a:solidFill>
                  <a:srgbClr val="00B6FF"/>
                </a:solidFill>
                <a:latin typeface="微软雅黑"/>
                <a:cs typeface="微软雅黑"/>
              </a:rPr>
              <a:t>	行业法规与标</a:t>
            </a:r>
            <a:r>
              <a:rPr sz="1700" b="1" spc="-50">
                <a:solidFill>
                  <a:srgbClr val="00B6FF"/>
                </a:solidFill>
                <a:latin typeface="微软雅黑"/>
                <a:cs typeface="微软雅黑"/>
              </a:rPr>
              <a:t>准</a:t>
            </a:r>
            <a:endParaRPr sz="1700">
              <a:latin typeface="微软雅黑"/>
              <a:cs typeface="微软雅黑"/>
            </a:endParaRPr>
          </a:p>
        </p:txBody>
      </p:sp>
      <p:sp>
        <p:nvSpPr>
          <p:cNvPr id="35" name="object 35"/>
          <p:cNvSpPr txBox="1"/>
          <p:nvPr/>
        </p:nvSpPr>
        <p:spPr>
          <a:xfrm>
            <a:off x="7742011" y="5260889"/>
            <a:ext cx="3911600" cy="583565"/>
          </a:xfrm>
          <a:prstGeom prst="rect">
            <a:avLst/>
          </a:prstGeom>
        </p:spPr>
        <p:txBody>
          <a:bodyPr vert="horz" wrap="square" lIns="0" tIns="15875" rIns="0" bIns="0" rtlCol="0">
            <a:spAutoFit/>
          </a:bodyPr>
          <a:lstStyle/>
          <a:p>
            <a:pPr marL="12700">
              <a:lnSpc>
                <a:spcPct val="100000"/>
              </a:lnSpc>
              <a:spcBef>
                <a:spcPts val="125"/>
              </a:spcBef>
            </a:pPr>
            <a:r>
              <a:rPr sz="1250">
                <a:solidFill>
                  <a:srgbClr val="FFFFFF"/>
                </a:solidFill>
                <a:latin typeface="微软雅黑"/>
                <a:cs typeface="微软雅黑"/>
              </a:rPr>
              <a:t>行业法规的不断完善和标准的提高，对企业的生产经</a:t>
            </a:r>
            <a:r>
              <a:rPr sz="1250" spc="-50">
                <a:solidFill>
                  <a:srgbClr val="FFFFFF"/>
                </a:solidFill>
                <a:latin typeface="微软雅黑"/>
                <a:cs typeface="微软雅黑"/>
              </a:rPr>
              <a:t>营</a:t>
            </a:r>
            <a:endParaRPr sz="1250">
              <a:latin typeface="微软雅黑"/>
              <a:cs typeface="微软雅黑"/>
            </a:endParaRPr>
          </a:p>
          <a:p>
            <a:pPr marL="12700">
              <a:lnSpc>
                <a:spcPct val="100000"/>
              </a:lnSpc>
              <a:spcBef>
                <a:spcPts val="1360"/>
              </a:spcBef>
            </a:pPr>
            <a:r>
              <a:rPr sz="1250">
                <a:solidFill>
                  <a:srgbClr val="FFFFFF"/>
                </a:solidFill>
                <a:latin typeface="微软雅黑"/>
                <a:cs typeface="微软雅黑"/>
              </a:rPr>
              <a:t>和产品质量提出了更高的要求</a:t>
            </a:r>
            <a:r>
              <a:rPr sz="1250" spc="-50">
                <a:solidFill>
                  <a:srgbClr val="FFFFFF"/>
                </a:solidFill>
                <a:latin typeface="微软雅黑"/>
                <a:cs typeface="微软雅黑"/>
              </a:rPr>
              <a:t>。</a:t>
            </a:r>
            <a:endParaRPr sz="1250">
              <a:latin typeface="微软雅黑"/>
              <a:cs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77634" y="2786883"/>
            <a:ext cx="5940425" cy="814069"/>
          </a:xfrm>
          <a:prstGeom prst="rect">
            <a:avLst/>
          </a:prstGeom>
        </p:spPr>
        <p:txBody>
          <a:bodyPr vert="horz" wrap="square" lIns="0" tIns="15875" rIns="0" bIns="0" rtlCol="0">
            <a:spAutoFit/>
          </a:bodyPr>
          <a:lstStyle/>
          <a:p>
            <a:pPr marL="12700">
              <a:lnSpc>
                <a:spcPct val="100000"/>
              </a:lnSpc>
              <a:spcBef>
                <a:spcPts val="125"/>
              </a:spcBef>
            </a:pPr>
            <a:r>
              <a:rPr sz="5150" spc="-10">
                <a:solidFill>
                  <a:srgbClr val="FFFFFF"/>
                </a:solidFill>
              </a:rPr>
              <a:t>产品种类与技术创新</a:t>
            </a:r>
            <a:endParaRPr sz="5150"/>
          </a:p>
        </p:txBody>
      </p:sp>
      <p:sp>
        <p:nvSpPr>
          <p:cNvPr id="3" name="object 3"/>
          <p:cNvSpPr txBox="1"/>
          <p:nvPr/>
        </p:nvSpPr>
        <p:spPr>
          <a:xfrm>
            <a:off x="866642" y="1411837"/>
            <a:ext cx="929005" cy="905510"/>
          </a:xfrm>
          <a:prstGeom prst="rect">
            <a:avLst/>
          </a:prstGeom>
        </p:spPr>
        <p:txBody>
          <a:bodyPr vert="horz" wrap="square" lIns="0" tIns="15875" rIns="0" bIns="0" rtlCol="0">
            <a:spAutoFit/>
          </a:bodyPr>
          <a:lstStyle/>
          <a:p>
            <a:pPr marL="12700">
              <a:lnSpc>
                <a:spcPct val="100000"/>
              </a:lnSpc>
              <a:spcBef>
                <a:spcPts val="125"/>
              </a:spcBef>
            </a:pPr>
            <a:r>
              <a:rPr sz="5750" b="1" spc="-25">
                <a:solidFill>
                  <a:srgbClr val="FFFFFF"/>
                </a:solidFill>
                <a:latin typeface="微软雅黑"/>
                <a:cs typeface="微软雅黑"/>
              </a:rPr>
              <a:t>03</a:t>
            </a:r>
            <a:endParaRPr sz="5750">
              <a:latin typeface="微软雅黑"/>
              <a:cs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763828" y="1628257"/>
            <a:ext cx="230515" cy="230515"/>
          </a:xfrm>
          <a:prstGeom prst="rect">
            <a:avLst/>
          </a:prstGeom>
        </p:spPr>
      </p:pic>
      <p:pic>
        <p:nvPicPr>
          <p:cNvPr id="3" name="object 3"/>
          <p:cNvPicPr/>
          <p:nvPr/>
        </p:nvPicPr>
        <p:blipFill>
          <a:blip r:embed="rId3"/>
          <a:stretch>
            <a:fillRect/>
          </a:stretch>
        </p:blipFill>
        <p:spPr>
          <a:xfrm>
            <a:off x="6095996" y="1153982"/>
            <a:ext cx="5194482" cy="5194299"/>
          </a:xfrm>
          <a:prstGeom prst="rect">
            <a:avLst/>
          </a:prstGeom>
        </p:spPr>
      </p:pic>
      <p:sp>
        <p:nvSpPr>
          <p:cNvPr id="4" name="object 4"/>
          <p:cNvSpPr txBox="1"/>
          <p:nvPr/>
        </p:nvSpPr>
        <p:spPr>
          <a:xfrm>
            <a:off x="1095945" y="1532638"/>
            <a:ext cx="4406900" cy="242951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光致变色镜</a:t>
            </a:r>
            <a:r>
              <a:rPr sz="2300" b="1" spc="-50">
                <a:solidFill>
                  <a:srgbClr val="00B6FF"/>
                </a:solidFill>
                <a:latin typeface="微软雅黑"/>
                <a:cs typeface="微软雅黑"/>
              </a:rPr>
              <a:t>片</a:t>
            </a:r>
            <a:endParaRPr sz="2300">
              <a:latin typeface="微软雅黑"/>
              <a:cs typeface="微软雅黑"/>
            </a:endParaRPr>
          </a:p>
          <a:p>
            <a:pPr marL="12700" marR="386080">
              <a:lnSpc>
                <a:spcPct val="120000"/>
              </a:lnSpc>
              <a:spcBef>
                <a:spcPts val="1310"/>
              </a:spcBef>
            </a:pPr>
            <a:r>
              <a:rPr sz="1500" spc="-5">
                <a:solidFill>
                  <a:srgbClr val="FFFFFF"/>
                </a:solidFill>
                <a:latin typeface="微软雅黑"/>
                <a:cs typeface="微软雅黑"/>
              </a:rPr>
              <a:t>在紫外线照射下会发生颜色变化，适用于室内外</a:t>
            </a:r>
            <a:r>
              <a:rPr sz="1500" spc="-20">
                <a:solidFill>
                  <a:srgbClr val="FFFFFF"/>
                </a:solidFill>
                <a:latin typeface="微软雅黑"/>
                <a:cs typeface="微软雅黑"/>
              </a:rPr>
              <a:t>环境。</a:t>
            </a:r>
            <a:endParaRPr sz="1500">
              <a:latin typeface="微软雅黑"/>
              <a:cs typeface="微软雅黑"/>
            </a:endParaRPr>
          </a:p>
          <a:p>
            <a:pPr>
              <a:lnSpc>
                <a:spcPct val="100000"/>
              </a:lnSpc>
              <a:spcBef>
                <a:spcPts val="40"/>
              </a:spcBef>
            </a:pPr>
            <a:endParaRPr sz="2300">
              <a:latin typeface="微软雅黑"/>
              <a:cs typeface="微软雅黑"/>
            </a:endParaRPr>
          </a:p>
          <a:p>
            <a:pPr marL="12700">
              <a:lnSpc>
                <a:spcPct val="100000"/>
              </a:lnSpc>
            </a:pPr>
            <a:r>
              <a:rPr sz="2300" b="1">
                <a:solidFill>
                  <a:srgbClr val="00B6FF"/>
                </a:solidFill>
                <a:latin typeface="微软雅黑"/>
                <a:cs typeface="微软雅黑"/>
              </a:rPr>
              <a:t>电致变色镜</a:t>
            </a:r>
            <a:r>
              <a:rPr sz="2300" b="1" spc="-50">
                <a:solidFill>
                  <a:srgbClr val="00B6FF"/>
                </a:solidFill>
                <a:latin typeface="微软雅黑"/>
                <a:cs typeface="微软雅黑"/>
              </a:rPr>
              <a:t>片</a:t>
            </a:r>
            <a:endParaRPr sz="2300">
              <a:latin typeface="微软雅黑"/>
              <a:cs typeface="微软雅黑"/>
            </a:endParaRPr>
          </a:p>
          <a:p>
            <a:pPr marL="12700">
              <a:lnSpc>
                <a:spcPct val="100000"/>
              </a:lnSpc>
              <a:spcBef>
                <a:spcPts val="1670"/>
              </a:spcBef>
            </a:pPr>
            <a:r>
              <a:rPr sz="1500" spc="-5">
                <a:solidFill>
                  <a:srgbClr val="FFFFFF"/>
                </a:solidFill>
                <a:latin typeface="微软雅黑"/>
                <a:cs typeface="微软雅黑"/>
              </a:rPr>
              <a:t>通过电流控制颜色深浅，具有快速响应和可调节性。</a:t>
            </a:r>
            <a:endParaRPr sz="1500">
              <a:latin typeface="微软雅黑"/>
              <a:cs typeface="微软雅黑"/>
            </a:endParaRPr>
          </a:p>
        </p:txBody>
      </p:sp>
      <p:sp>
        <p:nvSpPr>
          <p:cNvPr id="5" name="object 5"/>
          <p:cNvSpPr txBox="1"/>
          <p:nvPr/>
        </p:nvSpPr>
        <p:spPr>
          <a:xfrm>
            <a:off x="1095945" y="4778419"/>
            <a:ext cx="4025900" cy="819785"/>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热致变色镜</a:t>
            </a:r>
            <a:r>
              <a:rPr sz="2300" b="1" spc="-50">
                <a:solidFill>
                  <a:srgbClr val="00B6FF"/>
                </a:solidFill>
                <a:latin typeface="微软雅黑"/>
                <a:cs typeface="微软雅黑"/>
              </a:rPr>
              <a:t>片</a:t>
            </a:r>
            <a:endParaRPr sz="2300">
              <a:latin typeface="微软雅黑"/>
              <a:cs typeface="微软雅黑"/>
            </a:endParaRPr>
          </a:p>
          <a:p>
            <a:pPr marL="12700">
              <a:lnSpc>
                <a:spcPct val="100000"/>
              </a:lnSpc>
              <a:spcBef>
                <a:spcPts val="1670"/>
              </a:spcBef>
            </a:pPr>
            <a:r>
              <a:rPr sz="1500" spc="-5">
                <a:solidFill>
                  <a:srgbClr val="FFFFFF"/>
                </a:solidFill>
                <a:latin typeface="微软雅黑"/>
                <a:cs typeface="微软雅黑"/>
              </a:rPr>
              <a:t>随温度变化而改变颜色，适用于不同气候条件。</a:t>
            </a:r>
            <a:endParaRPr sz="1500">
              <a:latin typeface="微软雅黑"/>
              <a:cs typeface="微软雅黑"/>
            </a:endParaRPr>
          </a:p>
        </p:txBody>
      </p:sp>
      <p:pic>
        <p:nvPicPr>
          <p:cNvPr id="6" name="object 6"/>
          <p:cNvPicPr/>
          <p:nvPr/>
        </p:nvPicPr>
        <p:blipFill>
          <a:blip r:embed="rId4"/>
          <a:stretch>
            <a:fillRect/>
          </a:stretch>
        </p:blipFill>
        <p:spPr>
          <a:xfrm>
            <a:off x="763829" y="3237601"/>
            <a:ext cx="230515" cy="230515"/>
          </a:xfrm>
          <a:prstGeom prst="rect">
            <a:avLst/>
          </a:prstGeom>
        </p:spPr>
      </p:pic>
      <p:pic>
        <p:nvPicPr>
          <p:cNvPr id="7" name="object 7"/>
          <p:cNvPicPr/>
          <p:nvPr/>
        </p:nvPicPr>
        <p:blipFill>
          <a:blip r:embed="rId5"/>
          <a:stretch>
            <a:fillRect/>
          </a:stretch>
        </p:blipFill>
        <p:spPr>
          <a:xfrm>
            <a:off x="763829" y="4874038"/>
            <a:ext cx="230515" cy="230515"/>
          </a:xfrm>
          <a:prstGeom prst="rect">
            <a:avLst/>
          </a:prstGeom>
        </p:spPr>
      </p:pic>
      <p:grpSp>
        <p:nvGrpSpPr>
          <p:cNvPr id="8" name="object 8"/>
          <p:cNvGrpSpPr/>
          <p:nvPr/>
        </p:nvGrpSpPr>
        <p:grpSpPr>
          <a:xfrm>
            <a:off x="454963" y="331167"/>
            <a:ext cx="515620" cy="440055"/>
            <a:chOff x="454963" y="331167"/>
            <a:chExt cx="515620" cy="440055"/>
          </a:xfrm>
        </p:grpSpPr>
        <p:pic>
          <p:nvPicPr>
            <p:cNvPr id="9" name="object 9"/>
            <p:cNvPicPr/>
            <p:nvPr/>
          </p:nvPicPr>
          <p:blipFill>
            <a:blip r:embed="rId6"/>
            <a:stretch>
              <a:fillRect/>
            </a:stretch>
          </p:blipFill>
          <p:spPr>
            <a:xfrm>
              <a:off x="454963" y="331167"/>
              <a:ext cx="84147" cy="84146"/>
            </a:xfrm>
            <a:prstGeom prst="rect">
              <a:avLst/>
            </a:prstGeom>
          </p:spPr>
        </p:pic>
        <p:pic>
          <p:nvPicPr>
            <p:cNvPr id="10" name="object 10"/>
            <p:cNvPicPr/>
            <p:nvPr/>
          </p:nvPicPr>
          <p:blipFill>
            <a:blip r:embed="rId7"/>
            <a:stretch>
              <a:fillRect/>
            </a:stretch>
          </p:blipFill>
          <p:spPr>
            <a:xfrm>
              <a:off x="689124" y="339459"/>
              <a:ext cx="74704" cy="74703"/>
            </a:xfrm>
            <a:prstGeom prst="rect">
              <a:avLst/>
            </a:prstGeom>
          </p:spPr>
        </p:pic>
        <p:pic>
          <p:nvPicPr>
            <p:cNvPr id="11" name="object 11"/>
            <p:cNvPicPr/>
            <p:nvPr/>
          </p:nvPicPr>
          <p:blipFill>
            <a:blip r:embed="rId8"/>
            <a:stretch>
              <a:fillRect/>
            </a:stretch>
          </p:blipFill>
          <p:spPr>
            <a:xfrm>
              <a:off x="575049" y="337742"/>
              <a:ext cx="78137" cy="78136"/>
            </a:xfrm>
            <a:prstGeom prst="rect">
              <a:avLst/>
            </a:prstGeom>
          </p:spPr>
        </p:pic>
        <p:pic>
          <p:nvPicPr>
            <p:cNvPr id="12" name="object 12"/>
            <p:cNvPicPr/>
            <p:nvPr/>
          </p:nvPicPr>
          <p:blipFill>
            <a:blip r:embed="rId9"/>
            <a:stretch>
              <a:fillRect/>
            </a:stretch>
          </p:blipFill>
          <p:spPr>
            <a:xfrm>
              <a:off x="799767" y="348429"/>
              <a:ext cx="69238" cy="69237"/>
            </a:xfrm>
            <a:prstGeom prst="rect">
              <a:avLst/>
            </a:prstGeom>
          </p:spPr>
        </p:pic>
        <p:pic>
          <p:nvPicPr>
            <p:cNvPr id="13" name="object 13"/>
            <p:cNvPicPr/>
            <p:nvPr/>
          </p:nvPicPr>
          <p:blipFill>
            <a:blip r:embed="rId10"/>
            <a:stretch>
              <a:fillRect/>
            </a:stretch>
          </p:blipFill>
          <p:spPr>
            <a:xfrm>
              <a:off x="904944" y="344296"/>
              <a:ext cx="65594" cy="65593"/>
            </a:xfrm>
            <a:prstGeom prst="rect">
              <a:avLst/>
            </a:prstGeom>
          </p:spPr>
        </p:pic>
        <p:pic>
          <p:nvPicPr>
            <p:cNvPr id="14" name="object 14"/>
            <p:cNvPicPr/>
            <p:nvPr/>
          </p:nvPicPr>
          <p:blipFill>
            <a:blip r:embed="rId11"/>
            <a:stretch>
              <a:fillRect/>
            </a:stretch>
          </p:blipFill>
          <p:spPr>
            <a:xfrm>
              <a:off x="454963" y="448941"/>
              <a:ext cx="84147" cy="84146"/>
            </a:xfrm>
            <a:prstGeom prst="rect">
              <a:avLst/>
            </a:prstGeom>
          </p:spPr>
        </p:pic>
        <p:pic>
          <p:nvPicPr>
            <p:cNvPr id="15" name="object 15"/>
            <p:cNvPicPr/>
            <p:nvPr/>
          </p:nvPicPr>
          <p:blipFill>
            <a:blip r:embed="rId8"/>
            <a:stretch>
              <a:fillRect/>
            </a:stretch>
          </p:blipFill>
          <p:spPr>
            <a:xfrm>
              <a:off x="575049" y="455516"/>
              <a:ext cx="78137" cy="78136"/>
            </a:xfrm>
            <a:prstGeom prst="rect">
              <a:avLst/>
            </a:prstGeom>
          </p:spPr>
        </p:pic>
        <p:pic>
          <p:nvPicPr>
            <p:cNvPr id="16" name="object 16"/>
            <p:cNvPicPr/>
            <p:nvPr/>
          </p:nvPicPr>
          <p:blipFill>
            <a:blip r:embed="rId7"/>
            <a:stretch>
              <a:fillRect/>
            </a:stretch>
          </p:blipFill>
          <p:spPr>
            <a:xfrm>
              <a:off x="689124" y="457232"/>
              <a:ext cx="74703" cy="74704"/>
            </a:xfrm>
            <a:prstGeom prst="rect">
              <a:avLst/>
            </a:prstGeom>
          </p:spPr>
        </p:pic>
        <p:pic>
          <p:nvPicPr>
            <p:cNvPr id="17" name="object 17"/>
            <p:cNvPicPr/>
            <p:nvPr/>
          </p:nvPicPr>
          <p:blipFill>
            <a:blip r:embed="rId12"/>
            <a:stretch>
              <a:fillRect/>
            </a:stretch>
          </p:blipFill>
          <p:spPr>
            <a:xfrm>
              <a:off x="799767" y="466202"/>
              <a:ext cx="69237" cy="69237"/>
            </a:xfrm>
            <a:prstGeom prst="rect">
              <a:avLst/>
            </a:prstGeom>
          </p:spPr>
        </p:pic>
        <p:pic>
          <p:nvPicPr>
            <p:cNvPr id="18" name="object 18"/>
            <p:cNvPicPr/>
            <p:nvPr/>
          </p:nvPicPr>
          <p:blipFill>
            <a:blip r:embed="rId10"/>
            <a:stretch>
              <a:fillRect/>
            </a:stretch>
          </p:blipFill>
          <p:spPr>
            <a:xfrm>
              <a:off x="904944" y="462069"/>
              <a:ext cx="65594" cy="65594"/>
            </a:xfrm>
            <a:prstGeom prst="rect">
              <a:avLst/>
            </a:prstGeom>
          </p:spPr>
        </p:pic>
        <p:pic>
          <p:nvPicPr>
            <p:cNvPr id="19" name="object 19"/>
            <p:cNvPicPr/>
            <p:nvPr/>
          </p:nvPicPr>
          <p:blipFill>
            <a:blip r:embed="rId11"/>
            <a:stretch>
              <a:fillRect/>
            </a:stretch>
          </p:blipFill>
          <p:spPr>
            <a:xfrm>
              <a:off x="454963" y="566714"/>
              <a:ext cx="84147" cy="84146"/>
            </a:xfrm>
            <a:prstGeom prst="rect">
              <a:avLst/>
            </a:prstGeom>
          </p:spPr>
        </p:pic>
        <p:pic>
          <p:nvPicPr>
            <p:cNvPr id="20" name="object 20"/>
            <p:cNvPicPr/>
            <p:nvPr/>
          </p:nvPicPr>
          <p:blipFill>
            <a:blip r:embed="rId13"/>
            <a:stretch>
              <a:fillRect/>
            </a:stretch>
          </p:blipFill>
          <p:spPr>
            <a:xfrm>
              <a:off x="575049" y="573290"/>
              <a:ext cx="78137" cy="78136"/>
            </a:xfrm>
            <a:prstGeom prst="rect">
              <a:avLst/>
            </a:prstGeom>
          </p:spPr>
        </p:pic>
        <p:pic>
          <p:nvPicPr>
            <p:cNvPr id="21" name="object 21"/>
            <p:cNvPicPr/>
            <p:nvPr/>
          </p:nvPicPr>
          <p:blipFill>
            <a:blip r:embed="rId14"/>
            <a:stretch>
              <a:fillRect/>
            </a:stretch>
          </p:blipFill>
          <p:spPr>
            <a:xfrm>
              <a:off x="689124" y="575006"/>
              <a:ext cx="74703" cy="74704"/>
            </a:xfrm>
            <a:prstGeom prst="rect">
              <a:avLst/>
            </a:prstGeom>
          </p:spPr>
        </p:pic>
        <p:pic>
          <p:nvPicPr>
            <p:cNvPr id="22" name="object 22"/>
            <p:cNvPicPr/>
            <p:nvPr/>
          </p:nvPicPr>
          <p:blipFill>
            <a:blip r:embed="rId10"/>
            <a:stretch>
              <a:fillRect/>
            </a:stretch>
          </p:blipFill>
          <p:spPr>
            <a:xfrm>
              <a:off x="904944" y="579843"/>
              <a:ext cx="65594" cy="65594"/>
            </a:xfrm>
            <a:prstGeom prst="rect">
              <a:avLst/>
            </a:prstGeom>
          </p:spPr>
        </p:pic>
        <p:pic>
          <p:nvPicPr>
            <p:cNvPr id="23" name="object 23"/>
            <p:cNvPicPr/>
            <p:nvPr/>
          </p:nvPicPr>
          <p:blipFill>
            <a:blip r:embed="rId12"/>
            <a:stretch>
              <a:fillRect/>
            </a:stretch>
          </p:blipFill>
          <p:spPr>
            <a:xfrm>
              <a:off x="799767" y="583976"/>
              <a:ext cx="69237" cy="69237"/>
            </a:xfrm>
            <a:prstGeom prst="rect">
              <a:avLst/>
            </a:prstGeom>
          </p:spPr>
        </p:pic>
        <p:pic>
          <p:nvPicPr>
            <p:cNvPr id="24" name="object 24"/>
            <p:cNvPicPr/>
            <p:nvPr/>
          </p:nvPicPr>
          <p:blipFill>
            <a:blip r:embed="rId6"/>
            <a:stretch>
              <a:fillRect/>
            </a:stretch>
          </p:blipFill>
          <p:spPr>
            <a:xfrm>
              <a:off x="454963" y="684488"/>
              <a:ext cx="84147" cy="84146"/>
            </a:xfrm>
            <a:prstGeom prst="rect">
              <a:avLst/>
            </a:prstGeom>
          </p:spPr>
        </p:pic>
        <p:pic>
          <p:nvPicPr>
            <p:cNvPr id="25" name="object 25"/>
            <p:cNvPicPr/>
            <p:nvPr/>
          </p:nvPicPr>
          <p:blipFill>
            <a:blip r:embed="rId13"/>
            <a:stretch>
              <a:fillRect/>
            </a:stretch>
          </p:blipFill>
          <p:spPr>
            <a:xfrm>
              <a:off x="575049" y="691063"/>
              <a:ext cx="78137" cy="78136"/>
            </a:xfrm>
            <a:prstGeom prst="rect">
              <a:avLst/>
            </a:prstGeom>
          </p:spPr>
        </p:pic>
        <p:pic>
          <p:nvPicPr>
            <p:cNvPr id="26" name="object 26"/>
            <p:cNvPicPr/>
            <p:nvPr/>
          </p:nvPicPr>
          <p:blipFill>
            <a:blip r:embed="rId7"/>
            <a:stretch>
              <a:fillRect/>
            </a:stretch>
          </p:blipFill>
          <p:spPr>
            <a:xfrm>
              <a:off x="689124" y="692780"/>
              <a:ext cx="74703" cy="74704"/>
            </a:xfrm>
            <a:prstGeom prst="rect">
              <a:avLst/>
            </a:prstGeom>
          </p:spPr>
        </p:pic>
        <p:pic>
          <p:nvPicPr>
            <p:cNvPr id="27" name="object 27"/>
            <p:cNvPicPr/>
            <p:nvPr/>
          </p:nvPicPr>
          <p:blipFill>
            <a:blip r:embed="rId9"/>
            <a:stretch>
              <a:fillRect/>
            </a:stretch>
          </p:blipFill>
          <p:spPr>
            <a:xfrm>
              <a:off x="799767" y="701750"/>
              <a:ext cx="69237" cy="69237"/>
            </a:xfrm>
            <a:prstGeom prst="rect">
              <a:avLst/>
            </a:prstGeom>
          </p:spPr>
        </p:pic>
        <p:pic>
          <p:nvPicPr>
            <p:cNvPr id="28" name="object 28"/>
            <p:cNvPicPr/>
            <p:nvPr/>
          </p:nvPicPr>
          <p:blipFill>
            <a:blip r:embed="rId10"/>
            <a:stretch>
              <a:fillRect/>
            </a:stretch>
          </p:blipFill>
          <p:spPr>
            <a:xfrm>
              <a:off x="904944" y="697617"/>
              <a:ext cx="65594" cy="65594"/>
            </a:xfrm>
            <a:prstGeom prst="rect">
              <a:avLst/>
            </a:prstGeom>
          </p:spPr>
        </p:pic>
      </p:grpSp>
      <p:sp>
        <p:nvSpPr>
          <p:cNvPr id="29" name="object 29"/>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主要产品种类介绍</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https://d.book118.com/188027072064006044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微软雅黑</vt:lpstr>
      <vt:lpstr>Office Theme</vt:lpstr>
      <vt:lpstr>变色镜片行业报告</vt:lpstr>
      <vt:lpstr>PowerPoint Presentation</vt:lpstr>
      <vt:lpstr>行业概述与发展背景</vt:lpstr>
      <vt:lpstr>变色镜片定义及功能</vt:lpstr>
      <vt:lpstr>行业发展历程及现状</vt:lpstr>
      <vt:lpstr>行业发展历程及现状</vt:lpstr>
      <vt:lpstr>行业发展历程及现状</vt:lpstr>
      <vt:lpstr>市场需求与消费趋势</vt:lpstr>
      <vt:lpstr>市场需求与消费趋势</vt:lpstr>
      <vt:lpstr>市场需求与消费趋势</vt:lpstr>
      <vt:lpstr>产业链结构与竞争格局</vt:lpstr>
      <vt:lpstr>产业链上游：原材料供应</vt:lpstr>
      <vt:lpstr>产业链中游：生产制造企业</vt:lpstr>
      <vt:lpstr>产业链下游：销售渠道及消费者</vt:lpstr>
      <vt:lpstr>行业竞争格局分析</vt:lpstr>
      <vt:lpstr>产品种类与技术创新</vt:lpstr>
      <vt:lpstr>主要产品种类介绍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2024-09-24T14:47:15.835</cp:lastPrinted>
  <dcterms:created xsi:type="dcterms:W3CDTF">2024-09-24T06:47:15Z</dcterms:created>
  <dcterms:modified xsi:type="dcterms:W3CDTF">2024-09-24T06:47:17Z</dcterms:modified>
</cp:coreProperties>
</file>