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BE15D-D93B-4FEF-A7BD-7BACB5616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629D6-E767-4B8B-9902-76302D7D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52E30-2635-4D09-B54C-0A370E135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8B347-882D-442B-B9C5-3FC9C6A94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84605-F656-4F15-BF52-B3942C5A7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CAAB6-EA7F-4180-B635-50D0CDA50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3EABB-148A-4FD2-8FF8-89E2E0542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92A73-C657-4D5D-B2FD-B357F5083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7222F-53C6-4B6D-9128-F76368CA8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8E7E0-D1BB-4F82-94C0-EEDCE922C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E4242-B197-45D8-98A7-D9CD4E893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0054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社会学专业必读书目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社会学入门经典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社会学分支领域必读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社会学思想史与流派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社会问题与现象解析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跨文化与全球化视野下的社会学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社会学入门经典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是社会学入门的经典之作，对于理解社会学的学科体系和研究方法具有重要价值。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埃米尔·杜尔凯姆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介绍了社会学的基本概念、原理和方法，探讨了社会事实、社会结构、社会变迁等重要主题。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《社会学原理》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乔治·瑞泽尔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系统梳理了现代社会学的主要理论流派，包括功能主义、冲突论、互动论、交换论等，并对各流派的理论观点和研究方法进行了深入阐述。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是现代社会学理论研究的权威之作，有助于读者全面了解和掌握社会学的主要理论观点和研究方法。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《现代社会学理论》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安东尼·吉登斯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涵盖了社会学的基本概念、理论和方法，探讨了社会结构、社会变迁、社会不平等等核心议题，并引入了全球化的视角。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是当代社会学领域的经典之作，对于理解社会学的基本概念和理论，以及运用社会学方法分析社会问题具有重要价值。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《社会学概论》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《社会学研究方法论》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介绍了社会学研究的基本方法论，包括实证主义、解释主义和批判理论等不同的研究范式。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阐述了社会学研究中的基本概念和术语，如变量、假设、抽样、信度、效度等。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探讨了社会学研究中常用的定量和定性研究方法，如问卷调查、实验、个案研究、参与观察等。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《社会调查与研究方法》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详细介绍了社会调查的基本原理和步骤，包括调查设计、抽样、数据收集、数据处理和分析等。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介绍了社会调查中常用的测量工具，如量表、问卷、指数等，以及调查中的误差来源和控制方法。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探讨了社会调查中的伦理问题和质量控制，如知情同意、保密、避免偏见等。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1238175" y="2295804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1474185" y="2533929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983118" y="2054504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483105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83105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83105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033974" y="2911028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《定量分析方法》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483105" y="2015068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介绍了定量分析的基本概念和原理，包括描述性统计和推断性统计。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83105" y="3652633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详细阐述了定量分析中的常用方法，如回归分析、方差分析、聚类分析、因子分析等。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83105" y="5239966"/>
            <a:ext cx="5082159" cy="1071601"/>
          </a:xfrm>
          <a:prstGeom prst="rect">
            <a:avLst/>
          </a:prstGeom>
        </p:spPr>
        <p:txBody>
          <a:bodyPr vert="horz" wrap="square" lIns="0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探讨了定量分析中的数据处理和可视化方法，如数据清洗、数据转换、数据可视化等。同时，也介绍了定量分析中的假设检验和置信区间等基本概念。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社会学分支领域必读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08" r="16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了解芝加哥学派的理论框架和研究方法，探讨城市社会结构、城市生态、城市文化等方面的问题。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芝加哥学派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分析城市化进程中的社会问题，如城市贫困、城市犯罪、城市拥挤等，以及城市化对社会变迁的影响。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研究城市规划的理念、政策和实践，以及城市治理的模式和效果，探讨如何建设宜居、可持续的城市。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城市规划与治理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《城市社会学》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了解农村社区的组织结构、文化传统、生活方式等方面的特点，以及农村社区在社会变迁中的变化。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农村社区研究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458" b="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农民问题研究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乡村振兴与治理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分析农民在社会中的地位、角色和权益，探讨农民问题与社会稳定、经济发展的关系。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研究乡村振兴的战略、政策和实践，以及乡村治理的模式和效果，探讨如何实现乡村全面振兴。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《农村社会学》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https://d.book118.com/188030054055006035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2024-09-14T04:39:25.485</cp:lastPrinted>
  <dcterms:created xsi:type="dcterms:W3CDTF">2024-09-13T20:39:25Z</dcterms:created>
  <dcterms:modified xsi:type="dcterms:W3CDTF">2024-09-13T20:39:27Z</dcterms:modified>
</cp:coreProperties>
</file>