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223E1-39D5-41B7-9834-B0A90ABFF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10B97-F27D-4422-A7E8-815EC1E73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19A7C-CB71-48E6-9C79-CC883EA58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A7411-94D6-4562-9A07-2E46E5950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6C070B-7949-46AB-B822-99BB7E0C4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67F8A-BE68-4C37-BB1F-F3BF5B9C6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1C245-3499-43AE-B2AA-B0849C691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89ACA-A624-4840-AB11-B8D0D4FB3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ABD72-C952-4C86-A6E5-8548449F8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9F02C-A7D3-4339-9656-A0E8AFA3A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C95AB-EA62-4E3B-AFB9-2D038951B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1003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《实用文体的翻译》课件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实用文体翻译概述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常见实用文体的翻译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实用文体翻译实践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实用文体翻译案例分析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实用文体翻译的未来发展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实用文体翻译概述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准确、流畅、专业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实用文体翻译是指将各类实用文体的文本从源语言翻译成目标语言，要求译文准确传达原文的含义，语言流畅，并保持专业性。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实用文体翻译的定义与特点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沟通交流、文化传播、国际合作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实用文体翻译在沟通交流、文化传播和国际合作等方面具有重要意义。通过准确传达不同文体的信息，促进不同国家和文化之间的理解和交流，有助于推动国际间的合作与发展。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实用文体翻译的重要性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实用文体翻译的原则与技巧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忠实、准确、流畅、专业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实用文体翻译应遵循忠实、准确、流畅和专业的原则。在翻译过程中，要注重理解原文含义，保持专业术语的准确性，同时注意语言的流畅性和表达的地道性，以实现高质量的翻译效果。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常见实用文体的翻译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商务信函的翻译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商务信函的翻译要求准确、专业、规范，能够准确传达信息，促进商务交流与合作。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在翻译过程中，要特别注意语言的使用，如礼貌用语、专业术语等，以确保信函的正式性和专业性。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翻译时要注意文化差异，避免因文化误解而引起不必要的纠纷。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产品说明书的翻译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产品说明书是介绍产品性能、使用方法等信息的文档，其翻译要求准确、简洁、明了。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翻译时要充分理解原文的含义，避免歧义和误解，确保译文能够准确传达产品信息。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在翻译过程中，要注意语言的流畅性和可读性，以便用户能够轻松理解产品说明书的内容。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广告文案的语言要生动、形象，富有感染力，能够打动人心，促进销售。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广告文案的翻译要求具有创意和吸引力，能够引起消费者的兴趣和情感共鸣。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在翻译过程中，要充分考虑目标市场的文化和消费习惯，以适应当地市场的需求。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广告文案的翻译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新闻报道的翻译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新闻报道的翻译要求准确、及时、客观，能够真实反映新闻事件的发展和情况。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在翻译过程中，要特别注意新闻语言的特性和表达方式，如倒装句、省略句等，以确保译文的流畅性和可读性。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翻译时要注意文化差异和政治敏感性，避免因文化误解或政治错误而引起不必要的麻烦。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法律文书的翻译要求准确、严谨、规范，能够准确传达法律条款和含义。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在翻译过程中，要特别注意法律术语的使用和含义，以确保译文的准确性和专业性。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翻译时要注意文化差异和法律制度的差异，避免因文化误解或法律错误而引起不必要的纠纷或损失。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法律文书的翻译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实用文体翻译实践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掌握商务信函的语言特点、格式和规范，提高商务信函翻译的准确性和流畅性。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商务信函是商务交流中的重要文件，其语言正式、规范，内容涉及商业事务的各个方面。在翻译实践中，应注重原文的语义、语气和商业语境的传达，同时遵循目标语言的规范和习惯，确保信息的准确传递。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商务信函翻译实践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熟悉产品说明书的语言特点和表达方式，提高产品说明书翻译的专业性和可读性。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产品说明书是介绍产品功能、使用方法、注意事项等信息的文件。在翻译实践中，应注重原文的技术细节和表述方式的准确传达，同时运用通俗易懂的语言，确保目标读者能够理解并正确使用产品。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产品说明书翻译实践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https://d.book118.com/188031003043006031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2024-09-08T04:06:16.717</cp:lastPrinted>
  <dcterms:created xsi:type="dcterms:W3CDTF">2024-09-07T20:06:16Z</dcterms:created>
  <dcterms:modified xsi:type="dcterms:W3CDTF">2024-09-07T20:06:18Z</dcterms:modified>
</cp:coreProperties>
</file>