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133B1-1842-4BB8-89A4-4EE35061D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F373E-BC06-412F-B763-15D1274E9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9B922-B5F6-4BC8-A7F3-3A8E993D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EDB7B-966E-4ED2-A694-28EB8324D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6ED830-58B2-42AA-B846-B099B07B6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E076F-9BB7-409A-A8CD-25864094E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BC102-93D0-470D-8BD5-F13364C1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0B926-36C3-41D1-A6DE-DEC36C80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9F2F7-6AE9-4C24-91FA-392E7D4AD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2183A-C9A3-4D28-BE49-E64FEC7C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42E1D-BC21-4EEC-85D2-8D49DF43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1003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火灾预防使用电器和电源设备的安全知识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电器设备选购与安装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电源设备使用与维护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火灾预防措施及应急处理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案例分析与经验教训总结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火灾可能导致严重的人员伤亡，包括烧伤、窒息、中毒等。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火灾会烧毁建筑物、设备和物资，造成巨大的经济损失。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火灾可能引发环境污染和生态破坏，对自然环境造成长期影响。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火灾危害及后果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定期检查电器和电源设备，确保其完好无损，及时更换老化或损坏的部件。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正确使用电器和电源设备，遵循操作规程，不超负荷使用，不乱拉乱接电线。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在易燃易爆场所采取防火隔离措施，如使用防火墙、防火门等。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防火隔离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通过采取预防措施，可以有效减少火灾发生的可能性，保护人员生命财产安全，维护社会稳定和发展。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预防措施的意义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8306" r="830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不接触带电体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避免直接接触带电体，如裸露的电线、电器插座等，以防触电事故发生。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不损坏绝缘层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不随意损坏电器和电源设备的绝缘层，确保其良好的绝缘性能。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不潮湿环境使用电器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不在潮湿的环境中使用电器，以防漏电和短路事故发生。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不超负荷使用插座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不超负荷使用插座，避免引发火灾事故。同时，使用符合安全标准的插座和电器设备，确保其质量和安全性。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电器设备选购与安装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选择有信誉的品牌和生产厂家，避免购买假冒伪劣产品。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1884" r="1188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23453" r="2345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0778" r="1077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查看产品标识、规格、型号等信息，确保符合国家标准和安全要求。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优先选择具有过载保护、漏电保护等安全功能的产品。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选购合格电器产品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检查电器设备是否完好无损，配件是否齐全。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了解设备安装要求和使用说明书，确保安装环境符合要求。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准备必要的安装工具和材料，如螺丝刀、电工胶带等。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安装前检查与准备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按照使用说明书和安装要求进行正确安装，确保设备稳定可靠。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安装完成后进行设备测试和运行检查，确保各项功能正常。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注意电源线的接线方式和安全距离，避免电源线受损或短路。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对于需要专业人员安装的电器设备，应请专业人员进行安装和调试。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正确安装方法及注意事项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电源设备使用与维护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提供电源接口，支持各种电器设备的连接。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将交流电转换为直流电，为电器设备提供稳定的电源。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电源适配器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传输电能，确保电器设备正常工作。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储存电能，为移动设备提供电源。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电源设备种类及功能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使用电源设备前，应检查设备是否完好无损，电线是否老化或破损。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确保电源设备与电器设备正确连接，避免短路或漏电。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正确连接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不要在同一个插座上连接过多电器设备，以免造成过载。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拔插电源插头时，应握住插头本身，避免拉扯电线。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拔插顺序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安全使用规则与操作方法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https://d.book118.com/188031003065006044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2024-09-24T15:23:14.496</cp:lastPrinted>
  <dcterms:created xsi:type="dcterms:W3CDTF">2024-09-24T07:23:14Z</dcterms:created>
  <dcterms:modified xsi:type="dcterms:W3CDTF">2024-09-24T07:23:16Z</dcterms:modified>
</cp:coreProperties>
</file>