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29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E0C9F-021C-4427-9751-4E47F2E4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246B2-72F5-42E5-A664-D95E12B5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B5581-24E1-46D0-AF9C-B16DDE42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3A586-1815-47E4-8688-6C6421AE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BD113-CE77-4D1F-B483-AE1883102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72562-85D7-444C-9F9D-A3BDA48D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F3CE8-8738-4729-8C8A-07F18452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E1DD4-7F36-4C75-A28D-A067AC99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D5B45-B880-457D-9126-E4D82934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48A4B-7A2A-4EA6-A786-CA3ACFDC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540A2-8564-44EA-85F1-04C9BACA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46" r:id="rId2"/>
    <p:sldLayoutId id="2147484947" r:id="rId3"/>
    <p:sldLayoutId id="2147484948" r:id="rId4"/>
    <p:sldLayoutId id="2147484949" r:id="rId5"/>
    <p:sldLayoutId id="2147484950" r:id="rId6"/>
    <p:sldLayoutId id="2147484951" r:id="rId7"/>
    <p:sldLayoutId id="2147484952" r:id="rId8"/>
    <p:sldLayoutId id="2147484953" r:id="rId9"/>
    <p:sldLayoutId id="2147484954" r:id="rId10"/>
    <p:sldLayoutId id="21474849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1041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《冷系统管道设计》PPT课件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冷系统管道概述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冷系统管道设计原则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冷系统管道设计流程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冷系统管道材料选择与加工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冷系统管道安装与调试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冷系统管道概述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冷系统定义与作用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冷系统的定义：冷系统是指通过制冷设备或系统，对需要保持低温的设备或系统进行冷却、降温、保冷等操作的设备或系统。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冷系统的组成：冷系统主要由制冷设备、冷却设备、控制系统等组成。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冷系统的应用：冷系统广泛应用于制冷、冷藏、运输、化工等领域。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冷系统的作用：冷系统的主要作用是保持低温，使设备或系统在低温环境下运行，以达到特定的工艺要求或提高设备的效率和使用寿命。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管道在冷系统中的地位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冷系统中的重要组成部分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管道在冷系统中的作用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管道材料的选择与要求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管道系统的设计与安装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冷系统管道设计的重要性</a:t>
            </a:r>
            <a:endParaRPr lang="zh-CN" altLang="en-US"/>
          </a:p>
        </p:txBody>
      </p:sp>
      <p:sp>
        <p:nvSpPr>
          <p:cNvPr id="104918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冷系统管道是制冷设备的重要组成部分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冷系统管道设计需要遵循相关标准和规范，确保安全性和可靠性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合理的冷系统管道设计可以降低能耗和减少维护成本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冷系统管道设计直接影响到制冷设备的性能和效率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冷系统管道设计原则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安全性原则</a:t>
            </a:r>
            <a:endParaRPr lang="zh-CN" altLang="en-US"/>
          </a:p>
        </p:txBody>
      </p:sp>
      <p:sp>
        <p:nvSpPr>
          <p:cNvPr id="10493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确保管道系统的安全性和稳定性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遵循国家和行业相关标准与规范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考虑管道材料的选择和耐压、耐腐蚀等性能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确保管道连接的可靠性和密封性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经济性原则</a:t>
            </a:r>
            <a:endParaRPr lang="zh-CN" altLang="en-US"/>
          </a:p>
        </p:txBody>
      </p:sp>
      <p:sp>
        <p:nvSpPr>
          <p:cNvPr id="104940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提高效率：优化管道系统的设计，提高传热效率，减少能源消耗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降低成本：选择合适的材料、设备和工艺，降低管道系统的制造成本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延长寿命：合理设计管道系统的结构和材料，确保管道系统的使用寿命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维护方便：选择易于维护和更换的部件和材料，降低维护成本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环保性原则</a:t>
            </a:r>
            <a:endParaRPr lang="zh-CN" altLang="en-US"/>
          </a:p>
        </p:txBody>
      </p:sp>
      <p:sp>
        <p:nvSpPr>
          <p:cNvPr id="10494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减少污染：采用环保材料，减少对环境造成的污染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减少能源消耗：优化设计，降低冷系统管道的能源消耗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降低噪音：采用低噪音设备，减少噪音对周围环境的影响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提高能效：通过优化设计，提高冷系统管道的能效，降低运行成本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可靠性原则</a:t>
            </a:r>
            <a:endParaRPr lang="zh-CN" altLang="en-US"/>
          </a:p>
        </p:txBody>
      </p:sp>
      <p:sp>
        <p:nvSpPr>
          <p:cNvPr id="104952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选用高质量的材料和设备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确保管道系统安全可靠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严格遵守设计规范和标准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定期进行维护和检修，确保正常运行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冷系统管道设计流程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设计准备阶段</a:t>
            </a:r>
            <a:endParaRPr lang="zh-CN" altLang="en-US"/>
          </a:p>
        </p:txBody>
      </p:sp>
      <p:sp>
        <p:nvSpPr>
          <p:cNvPr id="10496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明确设计目标：确定冷系统管道设计的具体目标和要求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了解现场情况：对现场进行勘察，了解管道布置和设备情况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确定设计方案：根据目标和现场情况，确定管道设计的方案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准备设计资料：收集相关的设计资料和规范，为设计提供依据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设计实施阶段</a:t>
            </a:r>
            <a:endParaRPr lang="zh-CN" altLang="en-US"/>
          </a:p>
        </p:txBody>
      </p:sp>
      <p:sp>
        <p:nvSpPr>
          <p:cNvPr id="10497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管道设计：根据工艺要求，确定管道走向、规格和材料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管道布置：合理布置管道，确保安全、经济、美观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管道支撑：选择合适的支撑结构，确保管道稳定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管道安装：按照设计要求，进行管道安装和调试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设计审查阶段</a:t>
            </a:r>
            <a:endParaRPr lang="zh-CN" altLang="en-US"/>
          </a:p>
        </p:txBody>
      </p:sp>
      <p:sp>
        <p:nvSpPr>
          <p:cNvPr id="10497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审查目的：确保设计符合规范和要求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审查内容：管道布局、材料选择、连接方式等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审查流程：初步审查、详细审查、最终审查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审查标准：依据相关标准和规范进行审查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设计优化阶段</a:t>
            </a:r>
            <a:endParaRPr lang="zh-CN" altLang="en-US"/>
          </a:p>
        </p:txBody>
      </p:sp>
      <p:sp>
        <p:nvSpPr>
          <p:cNvPr id="10498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管道布局优化：合理规划管道走向，减少弯头数量，降低流体阻力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管道材料选择：根据流体性质和温度要求，选择合适的材料和管径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管道支撑结构优化：确保管道稳定性和安全性，减少振动和应力集中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管道系统调试与运行：对管道系统进行调试和运行测试，确保正常运行和性能稳定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冷系统管道材料选择与加工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05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https://d.book118.com/188031041143006036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5"/>
  <p:tag name="KSO_WM_UNIT_TYPE" val="e"/>
  <p:tag name="KSO_WM_UNIT_VALUE" val="13"/>
</p:tagLst>
</file>

<file path=ppt/tags/tag29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微软雅黑</vt:lpstr>
      <vt:lpstr>+中文标题</vt:lpstr>
      <vt:lpstr>Office Theme</vt:lpstr>
      <vt:lpstr>《冷系统管道设计》PPT课件</vt:lpstr>
      <vt:lpstr>目录</vt:lpstr>
      <vt:lpstr>添加章节标题</vt:lpstr>
      <vt:lpstr>冷系统管道概述</vt:lpstr>
      <vt:lpstr>PowerPoint Presentation</vt:lpstr>
      <vt:lpstr>冷系统定义与作用</vt:lpstr>
      <vt:lpstr>管道在冷系统中的地位</vt:lpstr>
      <vt:lpstr>冷系统管道设计的重要性</vt:lpstr>
      <vt:lpstr>冷系统管道设计原则</vt:lpstr>
      <vt:lpstr>PowerPoint Presentation</vt:lpstr>
      <vt:lpstr>安全性原则</vt:lpstr>
      <vt:lpstr>经济性原则</vt:lpstr>
      <vt:lpstr>环保性原则</vt:lpstr>
      <vt:lpstr>可靠性原则</vt:lpstr>
      <vt:lpstr>冷系统管道设计流程</vt:lpstr>
      <vt:lpstr>PowerPoint Presentation</vt:lpstr>
      <vt:lpstr>设计准备阶段</vt:lpstr>
      <vt:lpstr>设计实施阶段</vt:lpstr>
      <vt:lpstr>设计审查阶段</vt:lpstr>
      <vt:lpstr>设计优化阶段</vt:lpstr>
      <vt:lpstr>冷系统管道材料选择与加工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2024-09-16T13:15:10.447</cp:lastPrinted>
  <dcterms:created xsi:type="dcterms:W3CDTF">2024-09-16T05:15:10Z</dcterms:created>
  <dcterms:modified xsi:type="dcterms:W3CDTF">2024-09-16T05:15:12Z</dcterms:modified>
</cp:coreProperties>
</file>