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7DE24-60A8-4654-8944-0BD428B6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D72D6-5D2E-4999-A3DA-9345C2D2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E0EA-BCC4-4341-BA3D-69AAB7885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22A44-E6A8-4DF9-9773-7F38E5A2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4EEE3-E0D0-486F-9FD4-22AD60F4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DA47B-7FCD-4F96-B463-09225ED6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78B7F-0C52-4500-858B-C61829434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9CE62-68BC-448C-BB2C-DFBDB1AE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43E86-7BFB-42CF-BA5A-A1C00E13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245F7-76BF-4DFC-BCE6-52B8A9DC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1A710-BEF9-4912-84AB-C54EE8E9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1070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内部培训与员工工作压力的缓解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员工工作压力的来源与影响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内部培训在缓解员工工作压力中的作用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内部培训与员工工作压力缓解的实践案例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如何通过内部培训有效缓解员工工作压力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通过内部培训，使员工掌握新的技能或提升现有技能水平，提高工作效率和质量。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根据公司战略和业务需求，通过内部培训使员工了解公司的发展方向和目标，从而更好地适应公司的发展。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适应公司战略发展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667" r="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通过内部培训，帮助员工掌握应对工作压力的方法和技巧，提高员工的心理承受能力和自我调节能力。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缓解工作压力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内部培训可以让员工感受到公司对他们的重视和关心，增强员工的自信心和归属感，有利于缓解工作压力。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减轻工作压力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通过内部培训，员工可以学习到新的工作方法和技能，提高工作效率，从而减轻工作压力。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内部培训不仅关注员工的工作技能，也关注员工的身心健康。通过提供心理健康方面的培训，可以帮助员工缓解工作压力，保持身心健康。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内部培训与员工工作压力的关系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内部培训的现状与问题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内部培训的现状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当前企业内部培训主要包括岗位技能培训、团队协作培训、领导力培训等，形式多为线上课程、线下讲座、工作坊等。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培训周期与频率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企业内部培训周期长短不一，有的企业每季度进行一次培训，有的则每月甚至每周都有培训活动。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多数企业会通过考试、问卷调查、面谈等方式对内部培训效果进行评估，以便持续改进。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企业内部培训形式缺乏多样性，可能使员工感到枯燥无味，降低参与度和学习效果。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一些企业可能由于资金、时间等资源限制，无法提供足够的内部培训机会，影响员工个人成长和团队整体绩效。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企业内部培训内容可能过于理论化或与实际工作需求脱节，导致员工无法将所学应用于实际工作中。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员工希望内部培训能够提供实用的技能和知识，帮助他们更好地完成工作任务和应对挑战。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员工期望内部培训形式更加多样化，如案例分析、角色扮演、小组讨论等，以提高学习的趣味性和互动性。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员工希望企业能够提供持续的内部培训机会，支持他们在职业生涯中不断成长和进步。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员工对内部培训的需求和期望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员工工作压力的来源与影响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工作复杂性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时间压力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工作压力的来源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员工需要承担过多的工作任务和责任，导致工作时间紧张，难以完成所有工作。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工作需要在规定的时间内完成，员工可能感到时间不够用，产生焦虑和压力。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工作需要高度的专业技能和知识，员工可能感到难以胜任。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与同事、上级或客户之间的人际关系问题，如沟通不畅、冲突等，都可能给员工带来压力。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6" r="130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900" r="59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41" r="158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工作压力对员工的影响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长期的工作压力可能导致员工出现身体不适，如头痛、失眠、胃痛等。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工作压力可能导致员工产生焦虑、抑郁等心理问题，影响情绪和心理健康。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过度的压力可能导致员工注意力不集中，思维僵化，从而降低工作效率。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长期的工作压力可能降低员工对工作的满意度和热情，导致工作动力不足。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工作压力对企业的影响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901" r="49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033" r="1003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长期的工作压力可能导致员工对工作产生厌倦和不满，从而增加员工离职的风险。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过度的压力可能导致员工工作效率下降，从而影响企业的生产效率和业绩。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工作压力可能影响员工之间的沟通和协作，破坏团队氛围和合作精神。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长期的工作压力可能降低员工对企业的认同感和忠诚度，从而影响企业的形象和声誉。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https://d.book118.com/188031070025006030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2024-09-06T10:25:42.015</cp:lastPrinted>
  <dcterms:created xsi:type="dcterms:W3CDTF">2024-09-06T02:25:42Z</dcterms:created>
  <dcterms:modified xsi:type="dcterms:W3CDTF">2024-09-06T02:25:44Z</dcterms:modified>
</cp:coreProperties>
</file>