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32A39-6857-43F6-8F9B-6021B4E83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673D1-2144-431E-A9AF-6FB946C89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C5094-3520-4CBB-80AF-A8A0E040B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73DFC-3098-46E7-BE91-AC89F9E80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A6B5A9-6386-4C52-9519-C1E153B7B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2C7C99-9F9A-412C-87AF-117FDAF31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28ADF8-E850-4B1E-AF50-EA8EFE1A6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73EFD-862E-4B52-B3E8-2161B1B00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93A2F-5426-4938-AA60-0EF098E03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4E7D0-F0B7-4E75-92EB-00635019C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EF45F-6391-4DF6-BB0D-4307FF503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1077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社会主义核心价值观解读品资料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社会主义核心价值观的基本内容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社会主义核心价值观的实践意义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社会主义核心价值观与中华优秀传统文化的关系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社会主义核心价值观的培育与践行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社会主义核心价值观的国际视野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2">
              <a:alpha val="3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975443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社会主义核心价值观是社会主义核心价值体系的内核，体现社会主义核心价值体系的根本性质和基本特征，反映社会主义核心价值体系的丰富内涵和实践要求，是社会主义核心价值体系的高度凝练和集中表达。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29234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党的十八大以来，中央高度重视培育和践行社会主义核心价值观。习近平总书记多次作出重要论述、提出明确要求。中央政治局围绕培育和弘扬社会主义核心价值观、弘扬中华传统美德进行集体学习。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95001" y="2672763"/>
            <a:ext cx="2995145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社会主义核心价值观的基本内容：富强、民主、文明、和谐（国家层面），自由、平等、公正、法治（社会层面），爱国、敬业、诚信、友善（个人层面）。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社会主义核心价值观是社会主义核心价值体系的内核，是社会主义精神文明建设的重要组成部分。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培育和践行社会主义核心价值观，对于引领良好社会风尚的形成和发展，提高国家文化软实力，具有十分重要的意义。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120" b="412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395" b="53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社会主义核心价值观是凝聚全社会共识、推动社会和谐发展的重要精神力量，是全国各族人民团结奋斗的共同思想基础。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核心价值观的重要性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新中国成立以来，我们党在探索社会主义建设道路过程中，形成了许多反映社会主义本质和建设规律的核心价值理念。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随着改革开放和社会主义市场经济的发展，我国经济社会发生了深刻变革，人们的思想观念、价值取向也呈现出多样化趋势。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在这样的背景下，迫切需要积极培育和践行社会主义核心价值观，引领良好社会风尚的形成和发展。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社会主义核心价值观的提出背景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社会主义核心价值观的基本内容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国家富强是人民幸福安康的物质基础，强调发展经济、增强国家实力，实现民富国强。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民主是人类社会的美好诉求，强调人民当家作主，保障人民的合法权益和民主权利。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文明是社会进步的重要标志，强调提高全民族文明素质，推动社会主义文化大发展大繁荣。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和谐是中国传统文化的基本理念，强调人与人、人与社会、人与自然的和谐相处，构建社会主义和谐社会。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富强、民主、文明、和谐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自由、平等、公正、法治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自由是人的基本权利，强调保障人民的自由权利，实现人的自由全面发展。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平等是社会主义的本质要求，强调人人平等享有权利和机会，消除歧视和不公。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公正是社会公平正义的基石，强调维护社会公平正义，保障人民合法权益。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法治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法治是治国理政的基本方式，强调依法治国、依法执政、依法行政，保障人民合法权益和社会公平正义。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爱国、敬业、诚信、友善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爱国是民族精神的核心，强调热爱祖国、维护国家利益，为祖国的繁荣富强贡献力量。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诚信是社会公德的重要内容，强调诚实守信、言行一致、信守承诺，营造良好社会风尚。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敬业是职业道德的基本要求，强调热爱本职工作、尽职尽责、精益求精，为社会创造更多财富和价值。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友善是人际关系的润滑剂，强调与人为善、关爱他人、团结互助，营造和谐人际关系。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社会主义核心价值观的实践意义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社会主义核心价值观强调道德的重要性，提倡诚信、友善、公正等道德品质，引导人们追求高尚的道德目标。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倡导道德风尚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通过培育和践行社会主义核心价值观，人们能够自觉遵守社会规范，文明礼貌、尊重他人、爱护环境等成为自觉行为。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引领文明行为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社会主义核心价值观注重培养健康的心态，鼓励人们积极向上、乐观豁达，以平和的心态面对生活中的挑战和困难。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塑造健康心态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引领良好社会风尚的树立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219" r="32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推动社会主义文化的繁荣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弘扬民族精神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社会主义核心价值观强调民族精神和时代精神的结合，推动中华优秀传统文化的传承和创新。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促进文化多样性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尊重不同民族、不同地域的文化传统和特色，推动各种文化相互交流、借鉴和融合，形成多元一体的文化格局。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提升文化软实力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通过培育和践行社会主义核心价值观，提高国家文化的软实力和国际影响力，增强文化自信。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https://d.book118.com/188031077055006035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2024-09-14T04:39:27.975</cp:lastPrinted>
  <dcterms:created xsi:type="dcterms:W3CDTF">2024-09-13T20:39:27Z</dcterms:created>
  <dcterms:modified xsi:type="dcterms:W3CDTF">2024-09-13T20:39:30Z</dcterms:modified>
</cp:coreProperties>
</file>