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1EFBB-DC82-4716-8377-549DF46AE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5BBA9-58DC-4A55-B9AE-B071A9F41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FA91E-CA1D-4609-A57C-1ABFA823E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19A02-DDBD-4747-ADDF-CBCC52DA3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CC3E30-47F6-4E57-A9F0-2AA1DFEE4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2094AB-07B9-48E0-8635-3D5AF1D18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F944ED-5EC8-4710-9A87-FF8DC0ED8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F7B8C-10A6-46DD-A6E0-FCC73F5EF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1EE1A-4648-48DF-A6AB-39FAF9CF9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A4C46-4960-4170-977D-F18D93C7F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CA17E-B3DD-4D7F-9B59-0EFBECD87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320730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395691"/>
            <a:ext cx="9400476" cy="1144058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 b="1" err="1" smtClean="0">
                <a:solidFill>
                  <a:srgbClr val="FFFDF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低分子肝素皮下注射操作的最佳证据总结</a:t>
            </a:r>
            <a:r>
              <a:rPr lang="en-US" altLang="zh-CN" sz="3600" b="1" err="1" smtClean="0">
                <a:solidFill>
                  <a:srgbClr val="FFFDF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3600" b="1">
              <a:solidFill>
                <a:srgbClr val="FFFDF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150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150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150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altLang="zh-CN" sz="15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5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5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5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5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50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低分子肝素皮下注射操作流程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最佳证据总结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临床应用与效果评估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未来研究方向与展望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总结低分子肝素皮下注射操作的最佳证据，为临床实践提供参考。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124" b="8124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2500" r="1250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低分子肝素是一种常用的抗凝药物，广泛应用于预防和治疗血栓栓塞性疾病。然而，其皮下注射操作方法存在多种不同的观点和争议。因此，本文旨在总结相关最佳证据，为临床实践提供参考。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低分子肝素皮下注射操作流程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了解患者的病史、过敏史和用药史，评估患者是否适合接受低分子肝素皮下注射。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核对药品名称、剂量和有效期，确保药品质量。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选择合适的注射器和针头，检查注射器是否完好无损。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准备消毒液、棉签等消毒用品。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准备药品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准备注射器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准备消毒用品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消毒皮肤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拔针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注射阶段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在注射部位进行消毒，范围要足够大，以减少感染的风险。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将空气排出注射器，确保注射器内没有气泡。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将针头垂直插入皮下脂肪组织，轻轻推动活塞，缓慢注射药物。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注射完毕后，迅速拔出针头，用棉签轻轻按压注射部位，以减少出血和疼痛。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再次核对药品名称、剂量和有效期，确保用药正确。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核对药品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在医疗记录中记录注射时间、剂量、患者反应等信息。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观察患者是否有过敏反应或其他不良反应，及时采取相应措施。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结束阶段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最佳证据总结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通常选择腹壁皮下注射，因为该部位脂肪层较厚，可减少出血和皮下瘀斑的风险。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注射部位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每次注射时应轮换不同的注射点，以避免局部皮肤出现硬结或疼痛。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轮换注射部位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注射部位选择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确保注射器内无气泡，消毒注射部位，并确保皮肤干燥。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注射前准备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用拇指和食指捏起皮肤，形成皱褶，在皮褶最高点快速、垂直地刺入针头，避免针头在皮肤内过度摆动。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注射技巧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缓慢注射药物，以减少皮下出血和瘀斑的发生。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注射速度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注射完毕后，迅速拔出针头，并用无菌棉签轻压注射部位，以减少出血。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拔针技巧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注射技巧与注意事项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https://d.book118.com/188032073011006036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2024-09-15T04:43:19.463</cp:lastPrinted>
  <dcterms:created xsi:type="dcterms:W3CDTF">2024-09-14T20:43:19Z</dcterms:created>
  <dcterms:modified xsi:type="dcterms:W3CDTF">2024-09-14T20:43:21Z</dcterms:modified>
</cp:coreProperties>
</file>