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F1A212-890A-4FB9-85E1-868C3FFC14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0702C1-EADB-4E1F-AC92-B167D469A6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3D3D8-80FF-4B7B-8300-FD08B60604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3A77A2-F98E-49A9-BF62-1E5663336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CBF6B6-6FA9-4B18-9C46-5D1921C89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EE7D48-9DFA-464E-A754-820E5CAF8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9AAB4F-D549-459D-8972-08A287E05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93EA5E-D726-47D2-9036-E6D75CCBD6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30C421-9ED8-410F-8ECC-96CECC3C6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3D5FFB-5B73-4032-9D0C-F16FA79D9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F0D07E-B376-4186-961F-9BB74331B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32111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良好的生产计划实施策略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生产计划概述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需求分析与预测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资源计划与配置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生产排程与优化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库存管理与控制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质量管理与改进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供应链协同与整合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持续改进与创新发展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生产计划概述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生产计划是企业根据市场需求和资源条件，对生产活动的全面规划和安排。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生产计划是企业管理的基础，它涉及到企业的人力、物力、财力等多个方面，直接影响企业的生产效率和经济效益。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通过合理安排生产计划和调度，确保产品按时交付，满足客户需求。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确保交货期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优化生产流程，提高设备利用率和劳动生产率，降低生产成本。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平衡生产能力与市场需求，避免生产过剩或不足。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实现均衡生产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生产计划的目标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以销定产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根据市场需求和预测来制定生产计划，避免盲目生产。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合理安排生产顺序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优先安排交货期紧、批量大、工艺简单的产品生产。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充分利用资源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合理安排人力、物力、财力等资源，提高资源利用率。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留有余地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考虑到生产过程中可能出现的不确定因素，制定生产计划时要留有一定的余地。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生产计划的原则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需求分析与预测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市场需求调研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通过市场调研了解目标市场的消费者需求、消费习惯和趋势，以及竞争对手的产品特点和市场份额。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对收集到的市场信息进行深入分析，识别出潜在的市场需求和机会，以及消费者对产品功能、性能、品质等方面的期望和要求。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需求预测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运用统计分析和数据挖掘等方法，对历史销售数据进行处理和分析，预测未来市场需求的变化趋势和潜在增长点。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580" r="1958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根据生产线的设备配置、工艺流程和人员技能等因素，核算出生产线的最大产能和有效产能。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产能核算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结合市场需求预测和企业发展战略，制定产能规划方案，包括生产线布局优化、设备更新改造、工艺流程改进等措施。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产能规划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运用数学建模和仿真模拟等方法，对产能规划方案进行验证和预测，确保生产计划的可行性和有效性。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产能预测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产能评估与预测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订单评审与交期回复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组织相关部门对订单进行评审，评估订单的可行性、交期和成本等因素，及时回复客户交期和相关要求。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订单优先级排序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根据订单的紧急程度、客户重要性、产品利润等因素，对订单进行优先级排序，确保重点订单能够优先安排生产和交付。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订单接收与确认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建立规范的订单接收流程，对客户的订单信息进行核对和确认，确保订单信息的准确性和完整性。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订单处理与优先级排序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资源计划与配置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确定人员需求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根据生产计划和工艺流程，明确各岗位的人员数量、技能和经验要求。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招聘与选拔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通过有效的招聘和选拔程序，吸引和挑选具备所需技能和经验的员工。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为员工提供必要的培训和发展机会，提高其技能水平和综合素质，确保满足生产要求。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人力资源计划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根据产品结构和生产计划，分析所需物料的种类、数量和时间要求。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分析物料需求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评估并选择合格的供应商，建立稳定的合作关系，确保物料供应的稳定性和质量。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供应商选择与管理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制定合理的库存策略，避免物料积压和浪费，同时确保生产的连续性。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物料需求计划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设备需求分析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根据生产计划和工艺流程，分析所需的设备种类、数量和技术要求。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设备采购与安装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按照设备采购计划，选择合适的设备并进行安装和调试，确保设备的正常运转。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设备维护与保养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建立设备维护和保养制度，定期对设备进行检查、维护和保养，确保设备的稳定性和生产效率。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设备与设施计划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生产排程与优化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根据销售预测、订单和客户需求，分析产品种类、数量和交货期。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计划制定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结合需求分析和资源评估，制定主生产计划，明确生产目标、时间表和关键任务。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资源评估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评估现有生产能力和资源，包括设备、人力、物料和资金等。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主生产计划制定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排程优化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运用先进的排程技术和工具，如遗传算法、模拟退火等，对车间作业排程进行优化，提高生产效率。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作业分解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将主生产计划分解为具体的车间作业任务，明确每项任务的开始和结束时间。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资源分配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根据作业需求和资源可用性，合理分配设备、人力和物料等资源。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车间作业排程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https://d.book118.com/188032111035006025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2024-09-01T19:26:04.499</cp:lastPrinted>
  <dcterms:created xsi:type="dcterms:W3CDTF">2024-09-01T11:26:04Z</dcterms:created>
  <dcterms:modified xsi:type="dcterms:W3CDTF">2024-09-01T11:26:06Z</dcterms:modified>
</cp:coreProperties>
</file>