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5ECC65-C899-424D-841C-028899B8D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28269-2DC6-47CD-9D36-D2A1F70EC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848921-C668-4786-B322-B6E9577F0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29F07E-DCF8-4F83-A522-F0BFC2C076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7A1B85-5244-4787-8659-9CBA68F288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CEE0CC-5019-416B-8953-5A5B8497DC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6469B6-638B-404C-AC5D-A768F00798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F4759C-0F08-4C03-BF5C-CFE6C8FC1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B94D09-71AF-423B-8781-09505FAD7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4329C-7944-413C-91C0-E7B97CAF9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8BD11-1FBF-4902-8A73-DAE609E62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32113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《量子统计密度算符》PPT课件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量子统计密度算符概述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密度算符的演化与测量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密度算符在量子信息中的应用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密度算符的近似表示方法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密度算符的近似表示方法的验证与比较</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量子统计密度算符概述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密度算符是描述量子系统状态的重要概念，它包含了系统所有可能测量结果的概率分布信息。</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密度算符具有归一化性质，即其迹等于1，表示系统处于某个量子态的概率是100%。</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密度算符是厄米算符，意味着其本征值是实数，本征态是共轭的。</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4673" r="14673"/>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0159" r="10159"/>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密度算符在量子信息、量子计算等领域中也有着广泛的应用。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密度算符是量子力学中描述系统状态的核心工具之一，它与波函数共同构成了量子态的完整描述。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通过密度算符，可以计算任意测量结果的概率分布，以及测量后系统状态的演化。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密度算符在量子力学中的地位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密度算符描述了量子系统的统计行为，即在没有测量时系统的状态。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通过密度算符可以计算出系统处于各个量子态的概率，从而了解系统的整体性质和演化规律。</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密度算符的物理意义在于它提供了对量子系统状态的一种数学描述方式，使得我们可以更好地理解和应用量子力学。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密度算符的物理意义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密度算符的演化与测量</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密度算符的演化</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在封闭量子系统中，密度算符满足薛定谔方程，其演化由系统的哈密顿量决定。</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密度算符的演化是量子力学中的重要概念，它描述了量子态随时间的演化。</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密度算符的演化过程可以通过量子态的纯化或退相干来描述。</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在开放量子系统中，密度算符的演化需要考虑与环境中的其他粒子相互作用。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密度算符的测量是量子测量中的一种特殊形式，它涉及到对整个量子态的测量。</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密度算符的测量通常采用量子态层析技术，通过一系列弱测量和后选择来重构量子态。</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测量密度算符可以提供关于量子系统状态的重要信息，如量子纠缠和量子失协等。</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密度算符的测量在量子信息处理和量子计算中具有重要应用。</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密度算符的测量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密度算符与量子测量 的关系</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密度算符是描述量子态的数学工具，而量子测量是观察和操作量子态的过程。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在量子测量中，密度算符描述了测量前量子态的概率幅和概率密度，决定了测量结果的可能性。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密度算符的演化受到量子测量过程的影响，因为测量可以改变量子态的状态。</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密度算符与量子测量的关系是密切相关的，它们共同构成了量子力学的基本框架。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密度算符在量子信息中的应用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https://d.book118.com/188032113035006025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2024-09-01T19:26:04.599</cp:lastPrinted>
  <dcterms:created xsi:type="dcterms:W3CDTF">2024-09-01T11:26:04Z</dcterms:created>
  <dcterms:modified xsi:type="dcterms:W3CDTF">2024-09-01T11:26:06Z</dcterms:modified>
</cp:coreProperties>
</file>