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EF2D8-F341-44DF-BAEF-97E45AC66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8DAA3-E21F-4797-8719-A79328CD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6ED52-9E57-439C-A098-A2C13BAD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48576-EABE-4089-8A4C-E07591BC2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9C9B2-0E77-4838-9075-E696E65D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546F3-D962-47E7-910A-DB267705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7CEC1-2086-42BA-B9DC-41D27C2F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5F413-A4E0-4141-B0F5-1AEBDBC14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43A5B-71B2-4CBF-8409-D558C2E0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FAA83-5D79-4B70-AF16-763B2484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D1D0B-03BC-435A-914A-EEF29FCDA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2120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智能涂料施工系统的设计与应用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智能涂料施工系统概述
 智能涂料施工系统组成
 智能涂料施工系统优点
 智能涂料施工系统关键技术
 智能涂料施工系统设计原则
 智能涂料施工系统应用领域
 智能涂料施工系统发展趋势
 智能涂料施工系统工程实例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智能涂料施工系统概述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智能涂料施工系统的设计与应用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智能涂料施工系统概述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智能涂料施工系统是指利用先进的传感技术、信息技术和控制技术，实现涂料施工过程的自动化、智能化和数字化。</a:t>
            </a:r>
          </a:p>
          <a:p>
            <a:r>
              <a:t>2. 智能涂料施工系统的主要组成部分包括：智能涂料喷涂机器人、涂料喷涂质量检测系统、涂料施工过程信息管理系统等。</a:t>
            </a:r>
          </a:p>
          <a:p>
            <a:r>
              <a:t>3. 智能涂料施工系统具有涂料施工质量高、施工效率高、施工成本低、施工安全有保障等优点。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智能涂料施工系统应用领域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智能涂料施工系统广泛应用于汽车制造、飞机制造、船舶制造、轨道交通制造、工程机械制造等领域。</a:t>
            </a:r>
          </a:p>
          <a:p>
            <a:r>
              <a:t>2. 智能涂料施工系统也应用于建筑、桥梁、管道等大型基础设施的涂装施工。</a:t>
            </a:r>
          </a:p>
          <a:p>
            <a:r>
              <a:t>3. 智能涂料施工系统还应用于家具、家电、电子产品等消费品的涂装施工。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智能涂料施工系统组成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智能涂料施工系统的设计与应用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智能涂料施工系统组成：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涂料自动化输送与喷涂：采用先进的自动化喷涂设备，如机器人、自动喷涂系统等，实现涂料的自动输送和喷涂，提高施工效率和质量。</a:t>
            </a:r>
          </a:p>
          <a:p>
            <a:r>
              <a:t>2. 涂层实时监控与数据传输：利用传感器、控制系统等设备，实时监控涂层的厚度、温度、固化程度等参数，并通过无线或有线网络将数据传输至中央控制平台。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涂料自动配比系统：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自动配方计量：通过使用自动配比系统，可以根据涂料配方，自动计量各种组分，确保涂料的质量和性能。</a:t>
            </a:r>
          </a:p>
          <a:p>
            <a:r>
              <a:t>2. 涂料自动混合：将计量好的各种涂料组分，通过自动混合设备进行混合，确保涂料的均匀性。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涂料自动喷涂系统：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自动涂料喷涂：采用先进的自动喷涂设备，如机器人、自动喷涂线等，实现涂料的自动喷涂，提高施工效率和质量。</a:t>
            </a:r>
          </a:p>
          <a:p>
            <a:r>
              <a:t>2. 实时喷涂参数控制：通过传感器、控制系统等设备，实时监控喷涂参数，如喷涂压力、涂层厚度等，并自动调整喷涂参数，确保涂层的质量。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涂层实时检测系统：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在线涂层检测：利用非破坏性检测技术，如超声波检测、红外检测等，在线实时检测涂层的厚度、附着力、缺陷等。</a:t>
            </a:r>
          </a:p>
          <a:p>
            <a:r>
              <a:t>2. 涂层质量评估：通过对涂层检测的数据分析，评估涂层的质量，并及时发现涂层缺陷，以便及时采取措施进行修复。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涂层数据管理系统：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涂层数据存储：将涂料施工过程中的各种数据，如涂料配方、涂层检测数据、施工参数等，存储在中央数据库中。</a:t>
            </a:r>
          </a:p>
          <a:p>
            <a:r>
              <a:t>2. 涂层数据分析：对存储的涂层数据进行分析，评估涂层的质量，发现涂层缺陷，并提出改进措施。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涂层远程控制系统：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远程涂层监控：通过网络连接，可以远程监控涂料施工过程中的各种数据，如涂料配方、涂层厚度、涂层质量等。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智能涂料施工系统优点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智能涂料施工系统的设计与应用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智能涂料施工系统优点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智能涂料施工系统成本效益高：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智能涂料施工系统自动化程度高，可以减少人工成本，提高生产效率。</a:t>
            </a:r>
          </a:p>
          <a:p>
            <a:r>
              <a:t>2. 智能涂料施工系统可以减少涂料浪费，降低涂料成本。</a:t>
            </a:r>
          </a:p>
          <a:p>
            <a:r>
              <a:t>3. 智能涂料施工系统可以提高涂装质量，减少返工率，降低成本。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智能涂料施工系统环境友好：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智能涂料施工系统可以减少涂料挥发物排放，减少对环境的污染。</a:t>
            </a:r>
          </a:p>
          <a:p>
            <a:r>
              <a:t>2. 智能涂料施工系统可以减少涂装过程中的废水和废物产生，降低对环境的危害。</a:t>
            </a:r>
          </a:p>
          <a:p>
            <a:r>
              <a:t>3. 智能涂料施工系统可以提高涂料利用率，减少涂料浪费，降低对环境的污染。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智能涂料施工系统优点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智能涂料施工系统安全可靠：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智能涂料施工系统自动化程度高，可以减少人员接触涂料的机会，提高安全性。</a:t>
            </a:r>
          </a:p>
          <a:p>
            <a:r>
              <a:t>2. 智能涂料施工系统可以减少涂装过程中的火灾和爆炸风险，提高安全性。</a:t>
            </a:r>
          </a:p>
          <a:p>
            <a:r>
              <a:t>3. 智能涂料施工系统可以减少涂装过程中的粉尘和噪音污染，提高安全性。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智能涂料施工系统智能化程度高：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智能涂料施工系统采用先进的传感技术和控制技术，可以实现涂装过程的智能化控制。</a:t>
            </a:r>
          </a:p>
          <a:p>
            <a:r>
              <a:t>2. 智能涂料施工系统可以实时监测涂装过程中的各种参数，并根据实际情况调整涂装工艺，提高涂装质量。</a:t>
            </a:r>
          </a:p>
          <a:p>
            <a:r>
              <a:t>3. 智能涂料施工系统可以实现涂装过程的远程监控和管理，提高生产效率。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智能涂料施工系统优点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智能涂料施工系统适用范围广：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智能涂料施工系统可以适用于各种涂装场景，包括汽车、飞机、船舶、建筑等。</a:t>
            </a:r>
          </a:p>
          <a:p>
            <a:r>
              <a:t>2. 智能涂料施工系统可以适用于各种涂料种类，包括水性涂料、油性涂料、粉末涂料等。</a:t>
            </a:r>
          </a:p>
          <a:p>
            <a:r>
              <a:t>3. 智能涂料施工系统可以适用于各种涂装工艺，包括喷涂、刷涂、辊涂等。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智能涂料施工系统发展前景广阔：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智能涂料施工系统是涂装行业的发展方向，具有广阔的市场前景。</a:t>
            </a:r>
          </a:p>
          <a:p>
            <a:r>
              <a:t>2. 智能涂料施工系统将随着传感技术、控制技术和人工智能技术的发展而不断发展，涂装质量和生产效率还会进一步提高。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智能涂料施工系统关键技术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智能涂料施工系统的设计与应用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基于物联网（IoT）的监测系统：利用传感器和控制器，可实时监测涂料施工过程中的各种参数，如涂层厚度、涂层温度、涂层湿度等，以便进行实时调整和优化。</a:t>
            </a:r>
          </a:p>
          <a:p>
            <a:r>
              <a:t>2. 大数据与云计算分析：利用大数据分析和云计算技术，可以收集和分析涂料施工过程中的各种数据信息，以便发现问题和优化工艺。同时，可以利用云计算技术进行涂料施工数据的远程存储和管理，以便实现涂料施工过程的协同管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智能涂料施工系统关键技术：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增强现实（AR）技术：利用增强现实技术，可以将涂料施工的信息叠加在现实环境中，以便涂料施工人员直观地了解涂料施工过程中的各种信息，如涂层厚度、涂层温度、涂层湿度等，以便进行实时调整和优化。</a:t>
            </a:r>
          </a:p>
          <a:p>
            <a:r>
              <a:t>2. 人工智能（AI）技术：利用人工智能技术，可以开发智能涂料施工机器人，以实现涂料施工的自动化和智能化。同时，可以利用人工智能技术开发智能涂料施工管理系统，以便对涂料施工过程进行智能化的管理和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智能涂料施工系统关键技术：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智能涂料施工系统关键技术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智能涂料施工系统关键技术：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自修复涂料技术：利用自修复涂料技术，可以开发出具有自修复功能的智能涂料，以便在涂层受到损坏后能够自动修复，以延长涂层的寿命和提高涂层的性能。</a:t>
            </a:r>
          </a:p>
          <a:p>
            <a:r>
              <a:t>2. 绿色环保涂料技术：利用绿色环保涂料技术，可以开发出无毒、无害、无污染的智能涂料，以便减少涂料施工对环境造成的污染。同时，可以开发出低VOC涂料，以减少涂料施工对大气的污染。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智能涂料施工系统关键技术：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智能涂料施工设备：利用智能涂料施工设备，可以实现涂料施工的自动化和智能化。同时，可以利用智能涂料施工设备进行涂料施工过程的质量监控，以便确保涂料施工质量。</a:t>
            </a:r>
          </a:p>
          <a:p>
            <a:r>
              <a:t>2. 智能涂料施工工艺：利用智能涂料施工工艺，可以提高涂料施工的效率和质量。同时，可以利用智能涂料施工工艺减少涂料施工对环境造成的污染。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https://d.book118.com/188032120054006043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智能涂料施工系统概述</vt:lpstr>
      <vt:lpstr> 智能涂料施工系统概述</vt:lpstr>
      <vt:lpstr> 智能涂料施工系统组成</vt:lpstr>
      <vt:lpstr>#. 智能涂料施工系统组成</vt:lpstr>
      <vt:lpstr>#. 智能涂料施工系统组成</vt:lpstr>
      <vt:lpstr>#. 智能涂料施工系统组成</vt:lpstr>
      <vt:lpstr> 智能涂料施工系统优点</vt:lpstr>
      <vt:lpstr>#. 智能涂料施工系统优点</vt:lpstr>
      <vt:lpstr>#. 智能涂料施工系统优点</vt:lpstr>
      <vt:lpstr>#. 智能涂料施工系统优点</vt:lpstr>
      <vt:lpstr> 智能涂料施工系统关键技术</vt:lpstr>
      <vt:lpstr>#. 智能涂料施工系统关键技术</vt:lpstr>
      <vt:lpstr>#. 智能涂料施工系统关键技术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2024-09-22T22:25:20.637</cp:lastPrinted>
  <dcterms:created xsi:type="dcterms:W3CDTF">2024-09-22T14:25:20Z</dcterms:created>
  <dcterms:modified xsi:type="dcterms:W3CDTF">2024-09-22T14:25:22Z</dcterms:modified>
</cp:coreProperties>
</file>