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60F85A-4F1A-4D1F-B144-6AD401BC3B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5D1656-9C1F-4A3C-A8E3-95CAD2D5C7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99F41C-6E3F-4264-84EA-A237DF5FB0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40935C-9ACD-4FE4-9235-CA5F4C7E74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8187853-19EF-45C0-9CF0-3ECB00AC4C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EAB178F-84F2-4DE9-B70C-6831B65752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6954F3A-CFD1-4A94-94F9-C76AEA9309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648496-5937-4920-8D4F-C30BD4479F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B21DFA-A01B-40F3-B8D4-FA9168B5EA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2FD225-3D27-4384-8B2C-C585472871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7297B2-0145-4056-9F68-A2FE344704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8032137006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2024年度医院输血科述职报告课件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汇报人：小无名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2024年度工作回顾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输血科管理与运营分析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输血技术进展与应用探讨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质量安全与风险防控体系建设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合作交流与学术活动参与情况汇报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917" r="1491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为医院管理层提供决策参考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通过总结和分析输血科工作数据和经验教训，为医院管理层提供改进和优化输血工作的决策参考。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提高输血科工作透明度和公信力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通过述职报告，向医院领导和相关部门展示输血科过去一年的工作成果和业绩，提高输血科工作的透明度和公信力。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促进输血科与临床科室的沟通与协作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通过报告，加强与临床科室的沟通和协作，共同推动医院输血工作的规范化和标准化。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2651" r="2265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简要介绍输血科的工作职责、人员构成和主要业务。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输血科工作概述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详细介绍输血科在2024年度的工作重点、主要成果和业绩。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2024年度工作重点与成果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分析输血科在工作中存在的问题和不足，提出改进措施和建议。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存在问题与改进措施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展望输血科的未来发展，提出发展规划和目标。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未来发展规划与目标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2024年度工作回顾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血液库存管理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输血技术操作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输血反应监测与处理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输血知识培训与宣传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输血科主要工作内容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负责全院血液制品的采购、储存、发放和库存管理，确保血液制品的安全、有效和及时供应。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对输血过程中出现的各种反应进行监测、识别和处理，保障患者安全。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开展输血相容性检测、输血治疗等专业技术操作，确保输血过程的安全和有效。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组织全院医护人员的输血知识培训和患者的输血知识宣传，提高全院输血意识和技能水平。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https://d.book118.com/188032137006006037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48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2024-09-16T15:49:35.206</cp:lastPrinted>
  <dcterms:created xsi:type="dcterms:W3CDTF">2024-09-16T07:49:35Z</dcterms:created>
  <dcterms:modified xsi:type="dcterms:W3CDTF">2024-09-16T07:49:37Z</dcterms:modified>
</cp:coreProperties>
</file>