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D5F30-B486-40CF-AC9D-A2A4DB580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EB0E6-6F8B-4A0D-9462-578C10E00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09CE4-B8FD-4011-A1EB-8AE1A0751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60156-701A-41E6-94B3-D5C593DF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2460D-8A01-477F-AD85-3BEE897AC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5569B-83C4-404F-BF9D-2CB71546D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6437A3-DCE5-488C-BFF0-BC7C4969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76D23-2EC6-4061-BDB4-603605C5A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98C14-DAF8-49A8-9B93-23462724A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CACCC-18EB-43F8-B030-324CE991A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5C4E2-315E-447E-9023-B4EB90E7B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3063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小班建构指导策略研究方案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研究预期成果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研究计划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随着教育改革的深入，小班教学逐渐成为教育发展的趋势，强调个性化、差异化和创新性教育。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信息技术的发展为小班教学提供了更多的可能性，如在线教育、虚拟课堂等，使得教学更加灵活多样。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教育资源的有限性使得小班教学成为提高教育质量的有效途径，能够更好地满足学生的学习需求。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当前教育环境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小班教学能够更好地关注学生的个体差异，满足不同学生的学习需求，促进个性化发展。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关注个体差异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增强师生互动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小班教学有利于教师更好地了解学生，优化教学方法，提高教学质量和效果。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小班教学能够增加师生互动的机会，促进师生之间的交流和合作，提高学生的学习积极性。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小班教学的优势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建构主义理论强调以学生为中心，注重学生的主动性和创造性，提倡学生自主探索和发现知识。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情境教学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建构主义理论认为知识是在一定的情境中形成的，因此提倡情境教学，让学生在真实的情境中学习和应用知识。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建构主义理论认为合作学习能够促进知识的共享和交流，提高学生的思维能力和协作能力。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建构主义理论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优化小班教学策略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通过对小班建构指导策略的深入研究，总结出一套适合小班教学的有效策略，以提高小班教学的效果和质量。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分析小班教学中存在的问题和不足，提出针对性的改进措施，优化教学流程和教学方法。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结合实际教学情况，探索小班教学的特点和规律，为小班教学提供理论支持和实践指导。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通过研究和实践，提高教师的专业素养和教学能力，使他们能够更好地适应小班教学的需要。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制定科学合理的教学评价标准和方法，对小班教学效果进行全面、客观、准确的评估。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371" b="937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315" b="2831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针对小班教学中存在的问题和不足，提出有效的改进措施，提高教学质量和水平。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20" b="842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注重培养学生的创新精神和实践能力，引导学生积极参与课堂活动和社会实践，提高他们的自主学习和合作学习能力。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关注学生的心理健康和情感需求，加强师生之间的沟通和互动，促进学生的身心健康和全面发展。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302" r="73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472" r="447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通过小班建构指导策略的研究和实践，关注学生的个性差异和全面发展，促进学生的综合素质提升。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收集国内外关于小班建构指导策略的文献资料，进行分类整理和归纳总结，了解研究现状和发展趋势。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分析已有研究成果的优缺点，为后续研究提供参考和借鉴。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确定研究的重点和方向，为后续实地调查和案例分析提供依据。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实地调查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选取具有代表性的小班，进行实地调查，了解小班建构指导策略的实际情况。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通过访谈、观察、问卷调查等方式，收集小班教师、学生、家长等各方面的意见和建议。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分析实地调查数据，总结小班建构指导策略的实践经验和存在的问题。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https://d.book118.com/188033063044006032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2024-09-09T17:03:22.665</cp:lastPrinted>
  <dcterms:created xsi:type="dcterms:W3CDTF">2024-09-09T09:03:22Z</dcterms:created>
  <dcterms:modified xsi:type="dcterms:W3CDTF">2024-09-09T09:03:25Z</dcterms:modified>
</cp:coreProperties>
</file>