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99F3A0-C32A-42BB-82BC-6D767CBF6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9E6B90-40BC-4DE3-BEA6-4C3C8B4CF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A31E14-69B5-4EE2-992C-42BBE88A1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8C13B0-8F16-4AAD-9A35-64BD3E46F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7DEA92-9BFA-4650-B10A-C385BF9254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20397-0DA8-4E1A-8582-6BFF97E650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A17E94-5758-4EE2-A6D4-CFD23950AC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B78B63-84A0-4A1C-8A5C-7CAFECD93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6B35B-FC55-4C9B-8BCE-ADD2F5070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02970-EBEF-4F01-9E15-3A6CAE22F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99C00-2124-488A-88A4-E65E5F4A7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3401300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食品安全管理体系的核心要素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食品安全保证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食品安全监管与法规遵守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食品安全管理体系的实施与运行</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建立食品安全管理体系的首要目的是确保食品在生产、加工、运输和销售等各环节中的安全性，从而保障公众的健康。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随着食品供应链的日益复杂和全球化，食品安全问题愈发突出。通过建立完善的食品安全管理体系，有助于企业积极应对这些挑战。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应对食品安全挑战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保障公众健康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食品安全管理体系是指企业为确保食品安全性而实施的一系列相互关联或相互作用的要素，包括组织结构、策划活动、职责、惯例、程序、过程和资源等。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食品安全管理体系能够帮助企业识别和控制食品安全风险，确保食品在生产、加工、运输和销售等各环节中的安全性，从而提高企业的信誉和竞争力。同时，它也有助于企业遵守相关法规和标准，避免因食品安全问题而引发的法律责任和经济损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食品安全管理体系的定义和作用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食品安全管理体系的核心要素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分配职责和权限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管理层应确保食品安全管理职责和权限在企业内部得到合理分配，并建立相应的沟通渠道。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明确管理层对食品安全的承诺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管理层应明确表达对食品安全的重视，并将其作为企业的核心价值观之一。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制定食品安全方针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管理层应制定书面的食品安全方针，明确企业的食品安全目标和原则。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管理层承诺与责任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企业应制定书面的食品安全政策，明确食品安全的总方向和原则。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制定食品安全政策</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企业应设定具体的食品安全目标，如降低食品中的微生物含量、减少食品中的化学污染物等。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设定食品安全目标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设定的食品安全目标应具有可测量性和可评估性，以便企业能够了解自身的食品安全绩效。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目标可测量和评估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食品安全政策与目标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549" b="65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组织结构和资源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建立食品安全组织结构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企业应建立专门的食品安全管理部门或指定专人负责食品安全管理工作。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提供充足的资源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企业应提供充足的资源，包括人力、物力、财力等，以确保食品安全管理工作的顺利开展。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培训和教育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企业应加强对员工的培训和教育，提高员工的食品安全意识和技能水平。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92" b="14292"/>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识别和分析风险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企业应建立风险识别和分析机制，及时发现和分析潜在的食品安全风险。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制定风险应对措施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针对识别出的风险，企业应制定相应的应对措施，如加强原料检验、改进生产工艺等。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监控和评估风险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企业应建立风险监控和评估机制，定期对食品安全风险进行监控和评估，确保风险得到有效控制。</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食品安全风险管理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食品安全控制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供应商选择与评估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建立供应商选择和评估机制，确保供应商符合食品安全要求，具备相应的资质和信誉。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原料验收与检验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制定原料验收和检验标准，对每批进货的原料进行严格的检验，确保原料符合质量要求。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原料储存与管理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建立原料储存和管理制度，确保原料在储存过程中不会受到污染或变质。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食品原料控制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设备维护与保养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建立设备维护和保养制度，定期对生产设备进行维护和保养，确保设备处于良好状态。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生产过程监控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对生产过程进行实时监控，确保生产过程中的温度、时间、压力等参数符合工艺要求。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加工工艺与卫生控制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制定加工工艺卫生控制标准，确保加工过程的卫生和质量安全。</a:t>
            </a:r>
          </a:p>
        </p:txBody>
      </p:sp>
      <p:pic>
        <p:nvPicPr>
          <p:cNvPr id="10" name="Picture 10"/>
          <p:cNvPicPr>
            <a:picLocks noChangeAspect="1"/>
          </p:cNvPicPr>
          <p:nvPr/>
        </p:nvPicPr>
        <p:blipFill>
          <a:blip r:embed="rId2"/>
          <a:srcRect l="16458" r="164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加工过程控制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检验设备与人员</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配备专业的检验设备和人员，确保产品检验的准确性和可靠性。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检验记录与报告</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建立检验记录和报告制度，对每批产品进行严格的检验，并出具相应的检验报告。</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产品检验标准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制定产品检验标准，明确产品检验的项目、方法和判定依据。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7089" b="17089"/>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产品检验与放行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召回制度与演练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制定召回制度，明确召回的启动条件、程序和责任部门，并定期进行召回演练，确保在必要时能够及时、有效地召回产品。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数据分析与改进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对不合格品和召回事件进行数据分析，找出根本原因，并采取相应的措施进行改进，防止类似事件的再次发生。</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不合格品处理程序</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建立不合格品处理程序，明确不合格品的标识、隔离、评审和处置方法。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不合格品处理与召回</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https://d.book118.com/188034013006006031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2024-09-07T17:24:47.546</cp:lastPrinted>
  <dcterms:created xsi:type="dcterms:W3CDTF">2024-09-07T09:24:47Z</dcterms:created>
  <dcterms:modified xsi:type="dcterms:W3CDTF">2024-09-07T09:24:49Z</dcterms:modified>
</cp:coreProperties>
</file>