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527B6-0DEE-4144-B88D-A4FB6DD6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2CC06-E6FA-44E5-8742-FFD2A62C8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4F909-A5BD-4DF7-A010-D2F00B358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28DE0-BC18-48B2-8C18-5186F3B49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D133C-CF65-4032-93BC-03B05B27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A0AE7-449C-4D67-A956-9DEB241B0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A88C1D-A7F2-4729-B7F5-6D77C74EB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CDAC0-04A8-4902-A2D1-48A464BFD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48218-EA20-4BA6-B736-1BF98850B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E1883-DE65-4A12-8A8C-ED67DE54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4B89F-3236-4CCE-8CD9-AD156760B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405006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积极倾听沟通技巧培训的重点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倾听的重要性与意义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积极倾听的基本技巧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倾听过程中的注意事项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提高倾听能力的训练方法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积极倾听在解决冲突中的作用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倾听的重要性与意义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001" b="21001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理解对方观点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通过倾听，可以准确理解对方的观点、需求和情感，从而避免误解和冲突。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获取关键信息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倾听有助于捕捉对方话语中的关键信息，为有效回应和解决问题奠定基础。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积极倾听可以减少不必要的重复和澄清，使沟通更加高效。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展现尊重与关注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倾听是对他人的尊重和关注，有助于建立良好的人际关系。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善于倾听的人往往给人留下谦虚、真诚、有涵养的印象。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通过倾听，可以更好地理解他人的感受和需求，从而增强彼此的信任感。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增强个人魅力与影响力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倾听有助于团队成员之间分享信息和知识，提高团队整体绩效。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推动问题解决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积极倾听可以增进团队成员之间的理解和信任，促进团队协作。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通过倾听，可以及时发现团队中存在的问题和矛盾，推动问题的有效解决。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促进团队协作与信任建立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积极倾听的基本技巧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61" b="896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506" b="3150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保持耐心倾听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给予对方足够的时间来表达自己的想法，不打断或急于插话。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接纳对方观点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尊重对方的立场和看法，不加以评判或急于表达自己的意见。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保持开放心态与耐心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观察非言语信息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注意对方的表情、肢体语言和语调，理解其情感状态和真实意图。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倾听关键词和细节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留意对方反复提及或强调的信息，以及其中的情感色彩和隐含意义。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专注于对方表达内容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用自己的话复述对方表达的核心内容，确保准确理解对方的意图。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表达对对方感受的理解和共鸣，让对方感受到被理解和被关心。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表达共鸣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通过点头、微笑等肢体语言，以及肯定和鼓励的话语，激发对方更深入地表达自己的想法和感受。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适时给予反馈与回应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倾听过程中的注意事项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通过点头、微笑等方式，向对方表达你在认真倾听。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在对方发言时，保持耐心，不要急于打断或表达自己的观点。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等待合适时机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等对方发言完毕，再表达自己的看法或提出问题。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避免打断对方发言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控制自身情绪与偏见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保持冷静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在倾听过程中，保持冷静和客观，不要被自身情绪左右。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放下偏见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尽量放下对对方的先入为主的观念或偏见，以开放的心态倾听。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积极理解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努力理解对方的观点和感受，站在对方的角度思考问题。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https://d.book118.com/188034050064006024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2024-08-31T15:07:03.821</cp:lastPrinted>
  <dcterms:created xsi:type="dcterms:W3CDTF">2024-08-31T07:07:03Z</dcterms:created>
  <dcterms:modified xsi:type="dcterms:W3CDTF">2024-08-31T07:07:05Z</dcterms:modified>
</cp:coreProperties>
</file>