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A335-B631-457B-8DCE-FEEFED6A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E99B-CAB0-4850-8917-FF295807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6E84-BF1C-471D-AD5E-DF75888B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DAF14-0780-40FB-9C84-83A87423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3A667-E62D-4016-A35E-7927B7F8F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C7969-2AEF-4263-BAD3-FD0D7247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F43CB-042A-4016-9E38-2FA0A048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269A5-C99F-41D6-B60C-390D38CE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91264-0421-4924-A2C5-7E8B7E3FE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E139-FE2A-4B20-B3AA-E5D85E46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63FA5-FA9A-4062-A7B0-51C6CA45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4117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先兆早产个案护理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预后与转归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文化程度：本科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姓名：张女士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就诊原因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张女士出现规律性宫缩，有早产风险。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孕妇自诉有下腹紧缩感，无阴道流血、流水等异常。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就诊原因及主诉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3944" b="39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无慢性疾病、无手术外伤史、无药物过敏史。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生育史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初孕，之前无流产史。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既往病史及生育史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监测患者的体温、心率、呼吸、血压等生命体征，评估其身体状况。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胎儿状况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评估胎儿的胎心、胎动、羊水等状况，以确定胎儿的健康状况。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进行必要的实验室检查，如血常规、尿常规、肝肾功能等，以了解患者的身体状况。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生理状况评估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评估患者对早产的担忧和焦虑程度，了解其心理状态。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了解患者面对早产的应对方式，如积极乐观、消极悲观等。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评估患者对心理支持的需求，如是否需要心理咨询、心理疏导等。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心理支持需求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了解患者的家庭支持情况，如家庭成员的关心和支持程度。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社会支持系统评估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了解患者的朋友支持情况，如是否有可以倾诉和求助的朋友。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朋友支持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了解患者的经济支持情况，如是否有足够的经济支持来应对早产带来的经济压力。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经济支持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密切观察孕妇在用药后的反应，及时处理不良反应。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指导孕妇正确使用药物，避免自行更改用药时间和剂量。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定期对孕妇进行相关检查，观察病情变化。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适当控制孕妇的盐分摄入，避免水肿和高血压症状。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多食用富含纤维素的食物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鼓励孕妇多食用富含纤维素的食物，保持大便通畅。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合理搭配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为孕妇提供营养均衡的饮食，保证能量、蛋白质、脂肪和维生素的摄入。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及时了解孕妇的情绪变化，进行有效的心理疏导和安慰。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鼓励孕妇树立信心，积极配合治疗和护理。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指导孕妇学会调整心态，保持乐观、积极的态度。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https://d.book118.com/188034117035006032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2024-09-09T14:41:15.183</cp:lastPrinted>
  <dcterms:created xsi:type="dcterms:W3CDTF">2024-09-09T06:41:15Z</dcterms:created>
  <dcterms:modified xsi:type="dcterms:W3CDTF">2024-09-09T06:41:17Z</dcterms:modified>
</cp:coreProperties>
</file>