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625F8-313C-4A44-96C3-EF72AA9A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15AF0-1337-401F-86BC-EA94BED3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856F-513A-4F56-8103-90DF691BC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4D885-1F2B-4366-A2A9-AABA8E42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A3F61-F651-49E5-82D8-F125CA32C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E4859-B5F1-45FE-AD22-47C2FDC4F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3BF23-3EA4-4C97-B7FC-0F74A8E8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8036B-1319-4CC4-8FCE-98BE336CE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B4BB9-85E7-48B7-BC8A-53B61DB5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9654A-551F-4AC4-9AD9-A4638409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C6F88-3F2F-4316-8EFC-5572488B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5116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加减法基础概念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加减法运算技巧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加减法的进位与借位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加减法的混合运算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加减法的练习题与答案解析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加减法基础概念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加减法的定义是数学中的基本运算规则，用于描述数量增减变化的过程。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加减法是数学中用于描述数量增减变化的运算方法。加法表示数量的合并，而减法表示数量的减少。加减法是数学中最基本的运算之一，是学习其他更高级数学概念的基础。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加减法的定义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加减法的基本规则包括交换律、结合律和减法的性质等。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法有一些基本的运算规则。交换律指的是加法或减法的对象可以任意交换位置，结果不变。结合律指的是加法或减法的运算顺序可以任意改变，结果也不变。减法的性质则是指从一个数中减去另一个数，等于加上这两个数的和。这些规则是加减法运算的基础，有助于简化复杂的计算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加减法的基本规则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006" r="60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加减法在日常生活中有着广泛的应用，涉及到购物、计算时间、测量等方面。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加减法在我们的日常生活中随处可见，它涉及到购物时计算找零、计算时间差、测量长度等多个方面。掌握加减法的基本概念和规则，能够帮助我们更好地理解和解决生活中的数学问题。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加减法在生活中的实际应用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加减法运算技巧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通过将数字凑成十，简化加法计算的方法。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凑十法是一种常用的加法计算技巧，通过将较大的数字拆分成较小的数字，然后将其与另一个数字相加，使其接近或等于十，从而简化计算过程。例如，计算9+7时，可以将7拆分成1和6，然后将9和1相加得到10，再与6相加得到16，即9+7=16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凑十法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2786" r="42786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通过将减数拆分成十和其它数字，简化减法计算的方法。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十法是一种常用的减法计算技巧，通过将减数拆分成十和其它数字，然后将其与被减数相加，使其接近或等于十，从而简化计算过程。例如，计算13-8时，可以将8拆分成10和-2，然后将13和-2相加得到11，再与10相减得到1，即13-8=5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破十法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借十法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通过借用十来简化减法计算的方法。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借十法是一种常用的减法计算技巧，通过借用十来简化计算过程。例如，计算21-16时，可以将21拆分成20和1，然后将20和-10相加得到10，再与1相减得到0，即21-16=5。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https://d.book118.com/188035116075006045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2024-09-26T03:33:53.261</cp:lastPrinted>
  <dcterms:created xsi:type="dcterms:W3CDTF">2024-09-25T19:33:53Z</dcterms:created>
  <dcterms:modified xsi:type="dcterms:W3CDTF">2024-09-25T19:33:55Z</dcterms:modified>
</cp:coreProperties>
</file>