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77DA0-F6AF-4DC5-998E-89451BEE3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79A03-9F1B-436B-9810-56E8BC34E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AFBC1-A19A-4733-A1B7-DC388B77F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0D1E9-9A7A-48D8-950B-12106BD78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10FCD9-1B5A-467E-A316-9E5DEC936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E8C838-7CBE-4185-B83A-B3D057244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BD6464-D574-4110-99EA-6D7DF7D7F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9082D-EA9A-49B4-8549-5F933252C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29CF5-1727-4176-B776-E58005BD6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03342-98A4-437A-BFC1-A401384EF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96867-856F-43C3-98ED-25029EA85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36015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工业产品质量安全月提升员工技能与素质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员工技能提升方案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员工素质培养措施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活动实施计划与时间安排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资源保障与支持体系建设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333" b="3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提高工业产品质量安全水平，有助于企业赢得市场信任，提升品牌形象，实现可持续发展。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提高员工对工业产品质量安全的认识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通过活动，使员工更加深入地了解工业产品质量安全的重要性，增强质量意识。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推动企业质量文化建设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工业产品质量安全月是企业质量文化建设的重要组成部分，有助于营造良好的企业质量文化氛围。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工业产品质量安全月意义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员工具备较高的技能和素质，能够更快地适应工作需求，提高工作效率。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员工技能的提升有助于减少生产过程中的浪费和错误，降低企业生产成本。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高素质的员工队伍是企业核心竞争力的重要组成部分，有助于企业在激烈的市场竞争中脱颖而出。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838" r="2783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提高员工工作效率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降低企业生产成本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提升员工技能与素质重要性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通过工业产品质量安全月活动，提升员工对工业产品质量安全的认识和技能水平，推动企业质量文化建设。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员工对工业产品质量安全的认识明显提高；员工技能水平和综合素质得到显著提升；企业质量文化氛围更加浓厚；企业产品质量和客户满意度得到提高。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本次活动目标与预期成果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员工技能提升方案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制定针对不同岗位的专业技能培训计划，明确培训目标、内容和时间安排。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邀请行业专家或资深员工授课，分享最新技术、工艺和行业标准。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结合实际案例，组织员工进行讨论和分析，提高问题解决能力。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编制详细的操作规范手册，明确各项操作的步骤、要求和注意事项。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通过集中培训、现场指导等方式，确保员工熟练掌握各项操作规范。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定期组织操作规范考核，对不合格员工进行再培训和指导。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1071" r="3107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操作规范学习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鼓励员工分享自己在工作中的实践经验、技巧和创新点。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通过组织交流会、研讨会等形式，促进员工之间的经验交流和知识共享。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将优秀的实践经验整理成案例库或操作指南，供其他员工学习和借鉴。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员工素质培养措施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定期开展质量知识培训，提高员工对产品质量的认识和重视程度。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通过案例分析、经验分享等方式，强化员工对质量事故的预防和处理能力。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鼓励员工参与质量改进项目，提升员工在质量领域的实践能力和创新意识。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质量意识教育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团队协作精神培育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加强跨部门、跨岗位的沟通与协作，打破部门壁垒，形成高效的工作氛围。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定期组织团队建设活动，增强员工之间的凝聚力和归属感。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鼓励员工分享经验和知识，促进团队成员之间的互相学习和共同进步。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https://d.book118.com/188036015056006032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2024-09-09T21:43:32.208</cp:lastPrinted>
  <dcterms:created xsi:type="dcterms:W3CDTF">2024-09-09T13:43:32Z</dcterms:created>
  <dcterms:modified xsi:type="dcterms:W3CDTF">2024-09-09T13:43:34Z</dcterms:modified>
</cp:coreProperties>
</file>