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22718-C452-4277-B021-C408F0049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FD06D-41AB-4B99-8EEB-7D02BBAE3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7CEBC-304B-4575-813C-FAAA61D66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77F3A-56C7-42F7-8DD8-AFB263C30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DF97E9-EFE0-495C-8C59-DB585879B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AEC836-9D88-403E-B330-0264AC75C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EE025A-A86F-4F95-A221-4BB099152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929654-0AC3-4043-9F28-6EDBE4A23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42690-CACD-4FAD-A2C8-84F42F5F7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B01A4-C238-404F-AE9C-C03900838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1DAC5-D119-4387-9379-229649959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3702012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制造业风险评估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制造业风险概述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生产风险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法律与合规风险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风险评估方法与工具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914" r="109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应对不确定性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制造业面临市场波动、供应链中断、技术变革等不确定性因素，风险评估有助于企业提前预警和应对潜在风险。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通过风险评估，企业可识别自身薄弱环节，进而采取针对性措施提升生产效率、降低成本、优化产品质量，从而增强市场竞争力。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履行社会责任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制造业对环境、社会和治理（ESG）的影响日益受到关注，风险评估有助于企业确保合规性、减少负面影响，并提升可持续发展能力。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技术与创新风险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包括技术更新换代速度、新技术应用难度、研发成果转化等风险。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法律与合规风险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涉及国内外法律法规变化、知识产权保护、环保法规遵守等风险。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包括市场需求变化、竞争对手策略调整、汇率波动等风险。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包括供应商稳定性、原材料价格波动、运输和物流中断等风险。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涉及设备故障、工艺流程问题、生产安全事故等风险。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制造业风险概述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制造业风险的定义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制造业风险：指在制造业生产、经营和管理过程中，由于各种不确定性因素导致企业可能遭受损失或不利影响的可能性。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由于市场需求变化、竞争态势变动等因素导致企业产品销售受阻、市场份额下降等风险。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由于法律法规变化、知识产权纠纷等因素导致企业面临法律诉讼、声誉受损等风险。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由于技术更新迅速、技术标准变化等因素导致企业技术落后、产品质量不达标等风险。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由于生产设备故障、原材料供应不稳定等因素导致企业生产中断、成本增加等风险。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由于资金筹措困难、汇率波动等因素导致企业财务状况恶化、资金链断裂等风险。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制造业风险的分类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65" r="1316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9" r="1267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制造业风险是客观存在的，不受人的意志转移而消失。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制造业风险的发生具有不确定性，包括发生时间、发生地点、发生概率和损失程度等方面的不确定性。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制造业风险的大小和性质因不同的主体和时间而异，具有相对性。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随着制造业内外部环境的变化，制造业风险也会发生变化，包括新的风险的产生和旧的风险的消失。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可变性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制造业风险的特点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可能导致原材料供应中断，影响生产计划和交货期。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供应商破产或经营困难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供应商提供的产品或服务质量不达标，导致生产过程中的问题或最终产品质量问题。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供应商质量问题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供应商可能因为各种原因（如价格、合同条款等）而减少合作意愿，影响供应链的稳定性。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供应商合作意愿变化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库存积压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过多的库存可能导致资金占用、仓储成本增加以及产品过期等问题。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库存不足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库存量不足以满足生产或销售需求，可能导致生产中断或错过市场机会。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库存信息不准确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库存记录与实际库存不符，可能导致生产或销售决策失误。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库存风险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由于天气、交通等因素导致的运输延误，可能影响生产计划和交货期。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运输延误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产品在运输过程中损坏，导致质量问题和成本增加。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运输损坏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由于油价上涨、运输需求增加等原因，物流成本可能上升，影响企业利润。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物流成本上升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物流风险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生产风险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长时间使用的设备容易出现老化现象，导致性能下降，故障率增加。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设备维护不及时或不充分，可能导致设备故障，影响生产进度。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随着技术的不断进步，老旧设备可能无法满足新的生产需求，需要进行技术升级或替换。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设备故障风险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员工操作不规范或违反安全操作规程，可能导致生产事故。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操作不规范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417" r="5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安全设施缺失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危险品管理不当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生产现场安全设施不完善，如防护装置、安全标识等缺失，可能增加事故风险。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对危险品的管理不当，如存储、使用、处置等环节出现疏漏，可能引发严重后果。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生产安全风险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原材料质量不稳定或不符合要求，可能导致产品质量不达标。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原材料问题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生产工艺控制不严格或不合理，可能影响产品的一致性和稳定性。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工艺控制不当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产品检验和测试环节存在疏漏或不充分，可能导致不合格品流入市场，损害企业声誉和客户利益。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检验与测试不充分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产品质量风险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由于宏观经济波动、消费者偏好变化或技术进步等原因，市场对制造业产品的需求可能减少，导致企业销售下滑。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市场需求的不稳定性可能导致企业生产计划难以安排，库存积压或产能不足等问题。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市场需求变化风险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需求波动风险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需求下降风险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https://d.book118.com/188037020120006026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2024-09-04T06:17:14.459</cp:lastPrinted>
  <dcterms:created xsi:type="dcterms:W3CDTF">2024-09-03T22:17:14Z</dcterms:created>
  <dcterms:modified xsi:type="dcterms:W3CDTF">2024-09-03T22:17:16Z</dcterms:modified>
</cp:coreProperties>
</file>