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51AF2-B410-46E2-8BB5-54C8F0E1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9729E-B94E-405D-A302-526C2CB67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F8A92-97FD-46A5-B5C2-C7B2754C3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EEB64-1D35-43B9-A2C9-9B69A9D0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FF87D-9A45-473F-A572-C636724B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D1097-897A-4353-B5B2-5443C21F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DBBFB-CAAD-4850-94BC-0042CF9F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A59A3-626D-4BC6-9E2B-D6AA7BC9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0A97B-F1CE-4FCF-936F-1422313E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B64C4-36F5-465E-B98A-BBE3E37FA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FC611-46A0-455A-900F-CB0174DD7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7040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139企业安全管理的网络安全与信息保护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信息保护策略与实践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网络攻击防范手段及应对措施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系统漏洞管理与风险评估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员工培训与意识提升途径探讨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法律法规遵守与行业规范遵循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网络安全概述与重要性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随着云计算、物联网、人工智能等技术的快速发展，网络安全领域正面临新的挑战和机遇，包括网络边界的模糊、攻击手段的多样化、安全防御的智能化等。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如病毒、蠕虫、木马等，通过感染用户系统，窃取信息或破坏系统功能。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通过伪造信任网站或邮件，诱导用户输入敏感信息，如用户名、密码等。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网络钓鱼攻击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通过大量无用的请求拥塞目标服务器，使其无法提供正常服务。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包括员工误操作、恶意行为或泄露敏感信息等。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内部威胁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企业面临的主要网络威胁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025" b="302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网络攻击可能导致企业重要数据泄露，包括客户信息、财务信息、商业秘密等，给企业带来重大损失。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网络攻击可能导致企业计算机系统瘫痪，无法正常运营，给企业带来巨大经济损失和声誉损失。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系统瘫痪风险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企业若未能遵守相关法律法规和政策要求，可能面临法律责任和处罚。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法律合规风险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网络攻击可能泄露企业研发成果、市场策略等敏感信息，削弱企业竞争优势。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网络安全对企业影响分析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信息保护策略与实践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根据数据的敏感性、重要性等特征，对数据进行分类，如机密、秘密、内部、公开等。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数据标签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数据目录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为不同类别的数据打上相应的标签，以便于识别和管理。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建立数据目录，记录数据的存储位置、使用权限等信息，方便对数据进行统一管理和监控。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敏感信息识别与分类方法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采用加密算法对敏感数据进行加密处理，确保数据在传输和存储过程中的安全性。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建立完善的密钥管理体系，包括密钥的生成、存储、使用和销毁等环节，确保密钥的安全性和可用性。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采用SSL/TLS等协议建立加密通信通道，确保数据在传输过程中的机密性和完整性。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加密通信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加密技术在信息保护中应用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33" r="107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制定定期备份计划，对重要数据进行定期备份，以防止数据丢失或损坏。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备份存储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选择合适的备份存储介质和存储方式，如磁带、硬盘、云存储等，确保备份数据的安全性和可用性。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制定详细的数据恢复计划，包括恢复步骤、恢复时间等，以便在数据丢失或损坏时能够迅速恢复数据。同时，定期进行数据恢复演练，提高数据恢复的成功率和效率。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数据备份与恢复策略制定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网络攻击防范手段及应对措施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常见网络攻击类型剖析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拒绝服务攻击（DoS/DDoS）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包括病毒、蠕虫、木马等，通过感染用户系统获取敏感信息或破坏系统功能。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利用伪造的电子邮件、网站等手段诱导用户泄露个人信息。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SQL注入攻击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针对数据库系统的攻击，通过在输入字段中注入恶意SQL代码窃取或篡改数据。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IDS/IPS原理及作用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IDS为入侵检测系统，用于实时监测网络流量和事件，发现潜在威胁；IPS为入侵防御系统，在IDS基础上增加主动防御功能，可实时阻断恶意行为。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部署策略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根据企业网络架构和业务需求，在关键节点部署IDS/IPS设备，如核心交换机、服务器区等。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运维管理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定期更新IDS/IPS规则库以应对新型威胁，同时监控设备运行状况，确保及时发现并处置潜在风险。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入侵检测系统（IDS/IPS）部署和运维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https://d.book118.com/188037040054006045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2024-09-25T21:21:49.882</cp:lastPrinted>
  <dcterms:created xsi:type="dcterms:W3CDTF">2024-09-25T13:21:49Z</dcterms:created>
  <dcterms:modified xsi:type="dcterms:W3CDTF">2024-09-25T13:21:52Z</dcterms:modified>
</cp:coreProperties>
</file>