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8C2A1-70BA-4690-BE17-B4FF47EF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C8BA7-60C1-40E2-A5DC-6A8E21BB1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08A96-528B-4940-AE0B-DC0271A8C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DECF3-455F-4AC2-B0FD-500174677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D15781-6FB9-4631-A83B-C6C92C008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B8357D-71AE-44B4-8BD3-24C77C73D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9DB8E6-556D-4551-B577-AE3AC5FDE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7816A-FA73-48C5-8968-05D2F9AA4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2CA5A-7200-4039-8409-20FCFC7E2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B0130-2849-4CE9-85A6-7188C91DD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C201D-07C8-4120-B86B-F53FEE860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40032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家具行业销售人员工作汇报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家具市场现状及趋势分析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销售工作业绩回顾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产品推广与品牌宣传策略实施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客户关系管理与维护举措汇报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团队协作与个人能力提升计划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通过对销售工作的汇报，总结经验和教训，找出问题和不足，提出改进措施，从而提升销售业绩。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通过分享销售工作中的经验和案例，促进团队成员之间的交流和学习，提高团队协作效率。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及时了解和掌握市场趋势和客户需求变化，调整销售策略和方案，以适应市场变化。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汇报个人和团队的销售业绩，包括销售额、销售量、客户数量等指标。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分享与团队成员协作的经验和案例，提出改进团队协作的建议和措施。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分析市场趋势、竞争对手情况、客户需求变化等，为制定销售策略提供依据。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介绍个人和团队所采用的销售策略、销售技巧、销售渠道等，以及取得的效果和存在的问题。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汇报客户关系维护情况，包括客户满意度调查、客户投诉处理、客户回访等。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家具市场现状及趋势分析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49" r="27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根据最新统计数据，我国家具市场规模已达到数千亿元，成为全球最大的家具市场之一。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近年来，我国家具市场保持稳定增长，增长率在5%-10%之间，预计未来几年仍将保持增长态势。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https://d.book118.com/188040032007006047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2024-09-28T03:57:03.111</cp:lastPrinted>
  <dcterms:created xsi:type="dcterms:W3CDTF">2024-09-27T19:57:03Z</dcterms:created>
  <dcterms:modified xsi:type="dcterms:W3CDTF">2024-09-27T19:57:04Z</dcterms:modified>
</cp:coreProperties>
</file>