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EE5CA-072C-405D-B3AE-F9DD74BCE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26032-0B76-4917-AEA6-0F45ACFDE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4C33A-22C4-4AFE-B2A0-3C8239281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4F168A-ACA4-4EB3-AB34-81D86F1F3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1317B7-620F-47FC-B82B-F26784E39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D268C5-5112-48D5-96CF-DAD60AB96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576DBB-EAE2-4804-A4FA-87B647A66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08A07-82B8-4698-A073-C62994FF9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DD9F4-8989-4065-A0FF-CCEF2CB41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0AEA94-61B9-4A19-8BC8-623FFB139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F8B32-D01E-40F0-B870-1175CAFF2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41017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Course of High School English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Course Introduction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Basic English knowledge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English application capability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Learning methods and strategies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Course evaluation and feedback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Introduction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Communication skills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Be able to communicate effectively in English in daily and academic situations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Cultural understanding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Gain an understanding of English speaking cultures and their values, conditions, and ways of life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Language knowledge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Acquire basic English vocabulary and grammar, improve reading, writing, speaking, and listening skills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objectives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outline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Unit 1: Basic Grammar and Vocabulary: Introduction to the structure of the English language, common grammar rules, and essential vocabulary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Unit 2: Reading and Writing Skills: Improve reading comprehension and writing skills through different types of texts, including fiction, non fiction, and academic articles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Unit 3: Listening and Speaking Practice: Develop listening comprehension and speaking skills through role plays, debites, and group discussions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Unit 4: Culture and Communication: Explore different aspects of English speaking cultures, including their history, culture, traditions, and ways of communication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arrangement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Lectures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 class presentations and discussions led by the teacher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Practice activities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Students complete practice exercises, role plays, and group work to apply what they learn in class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Home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Assignments to complete exterior of class that aim to enhance learning and improve skills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Tests and exams to assess students' progress and master of course content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Basic English knowledge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 words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Accumulate basic vocabulary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Detailed description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Learn and accumulate commonly used basic vocabulary, including nouns, verbs, adjectives, adverbs, etc., to lay the foundation for reading, writing, and oral expression.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Vocabulary learning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Mastering basic grammar rules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Detailed description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Learn and master basic grammar rules, such as tense, voice, subject verb consistency, etc., to standardize English expression and avoid common errors.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Grammar master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Improving Reading comprehension ability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Detailed description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By reading articles of different themes and difficulty levels, improve reading comprehension ability, cultivate the ability to quickly obtain information, analyze problems, and solve problems.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Reading comprehension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Strengthening Listening Training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By listening to recordings, watching videos, and other methods, strengthen listening training, improve listening comprehension ability, and cultivate English language sense.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Detailed description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Listening training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https://d.book118.com/188041017043006031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2024-09-08T04:10:06.701</cp:lastPrinted>
  <dcterms:created xsi:type="dcterms:W3CDTF">2024-09-07T20:10:06Z</dcterms:created>
  <dcterms:modified xsi:type="dcterms:W3CDTF">2024-09-07T20:10:08Z</dcterms:modified>
</cp:coreProperties>
</file>