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B931E-8C84-4295-9D70-727A57A8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ED4BA-A025-4402-84D7-49896A9D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D3189-E08C-4669-AF70-945884D7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5123E-3328-4866-8FC9-9ED09915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6050E-7CEC-4687-9268-4FFDADE15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77DBF-185B-4285-AC2C-920EEE613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FD08DA-964D-4866-BCA9-359C0AB4F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9D9A1-A641-4712-9EDF-F8DDB0867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B5666-B132-43E7-8502-860A6AA4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5F1D7-6ED5-465D-9AB9-F20A3543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DEDA6-96BA-40B4-9E33-565038F9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1020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关于激发工会基层组织活力的几点思考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激发工会基层组织活力的策略思考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激发工会基层组织活力的实践探索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激发工会基层组织活力的挑战与对策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工会基层组织是企业联系职工群众的桥梁和纽带，是工会全部工作和战斗力的基础。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当前，随着经济社会的快速发展和职工队伍结构的深刻变化，工会基层组织面临着许多新情况、新问题和新挑战。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激发工会基层组织活力，对于加强工会组织建设、发挥工会职能作用、维护职工合法权益、促进企业和谐发展具有重要意义。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深入贯彻落实党的群团工作会议精神，坚持走中国特色社会主义工会发展道路。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着力扩大覆盖面、增强代表性，着力强化服务意识、提高维权能力。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以服务大局、服务基层、服务职工为宗旨，以加强基层工会建设为重点。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把工会基层组织建设成为组织健全、维权到位、工作活跃、作用明显、职工信赖的“职工之家”。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工会基层组织通常包括工会小组、工会分会等，是工会组织体系的基础单元。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它们承担着联系职工、维护职工权益、组织职工参与企业民主管理等基本职能。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工会基层组织还负责开展各种文体活动，丰富职工的业余生活，增强企业的凝聚力。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由于成员来源广泛，他们在思想观念、利益诉求等方面存在多样性。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随着企业改革的深入和职工队伍的变化，工会基层组织成员构成也呈现出新的特点，如知识化、年轻化等。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工会基层组织的成员以企业职工为主，包括不同岗位、不同年龄、不同文化程度的职工。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成员构成与特点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工会基层组织在维护职工权益方面发挥着重要作用，如参与劳动争议调解、监督企业安全生产等。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工会基层组织还开展了丰富多彩的文体活动，如运动会、文艺晚会等，满足了职工的精神文化需求。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工作开展情况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它们积极组织职工参与企业民主管理，推动厂务公开、职代会等制度的落实。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然而，在实际工作中，一些工会基层组织存在活力不足、作用发挥不够充分等问题，需要采取有效措施加以改进。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激发工会基层组织活力的策略思考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建立健全工会基层组织体系，形成覆盖广泛、联系紧密的组织网络。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加强工会干部队伍建设，提高工会干部的业务素质和工作能力。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优化工会基层组织设置，根据实际需要灵活设置工会小组、工会分会等组织形式。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加强组织建设，优化组织结构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提高成员素质，增强组织凝聚力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加强工会会员思想政治教育，提高会员的政治觉悟和思想认识。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开展多样化的文化体育活动，丰富会员的精神文化生活，增强会员的归属感和凝聚力。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加强会员职业技能培训，提高会员的专业素质和工作能力，促进会员个人成长和职业发展。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https://d.book118.com/188041020011006034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2024-09-12T06:21:08.383</cp:lastPrinted>
  <dcterms:created xsi:type="dcterms:W3CDTF">2024-09-11T22:21:08Z</dcterms:created>
  <dcterms:modified xsi:type="dcterms:W3CDTF">2024-09-11T22:21:10Z</dcterms:modified>
</cp:coreProperties>
</file>