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A39B3D-AD2C-4D22-947D-376DF4FC4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3528B6-CA47-4836-A926-1FCB183499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C03278-5A9D-429E-903B-DB7BE443F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4D2A67-5B49-4FC3-8543-65C259AAF0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D38030-8551-478B-AFAF-BB05ED5707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EF7D9B-D5E1-42F6-BE20-6C5D390E34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26846E-CCDE-4D7A-B15B-2A79253A18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D0502E-E925-428C-B75E-0ADC4E8F7E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2F438F-3E6B-44E3-B0D5-7388EAEC06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EAA263-8494-4BCC-9A74-059D28C53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9EDB28-CDD1-4182-BFE5-358AB7621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4111112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solidFill>
                <a:latin typeface="Microsoft Yahei"/>
                <a:ea typeface="Microsoft Yahei"/>
                <a:cs typeface="Microsoft Yahei"/>
              </a:rPr>
              <a:t>汇报人：&lt;XXX&gt;</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solidFill>
                <a:latin typeface="Microsoft Yahei"/>
                <a:ea typeface="Microsoft Yahei"/>
                <a:cs typeface="Microsoft Yahei"/>
              </a:rPr>
              <a:t>2024-01-04</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推进知识产权质押融资工作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知识产权质押融资概述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知识产权质押融资的运作模式</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推进知识产权质押融资的策略与措施</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知识产权质押融资的风险管理</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知识产权质押融资的成功案例分析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知识产权质押融资概述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知识产权质押融资是指企业或个人以其合法拥有的专利权、商标权、著作权等知识产权经评估后作为质押物，向银行等金融机构申请融资的一种方式。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知识产权质押融资具有高风险、高收益、高技术含量等特点，同时质押物的特殊性也决定了其不同于传统的实物质押融资模式。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83" r="1083"/>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知识产权质押融资为企业提供了一种新的融资方式，特别是对于轻资产、高技术含量的企业来说，有助于解决融资难、融资贵的问题。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拓宽企业融资渠道</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通过知识产权质押融资，可以促进知识产权的转化和运用，推动科技成果的产业化，提高企业的核心竞争力。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促进知识产权的转化和运用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知识产权质押融资是一种金融创新，有助于完善多层次资本市场体系，优化金融资源配置，提高金融市场效率。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推动金融创新</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知识产权质押融资的意义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844" r="228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初步探索阶段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20世纪90年代末，我国开始探索知识产权质押融资工作，但由于当时知识产权评估、流转等方面存在诸多困难，导致该项业务发展缓慢。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试点推广阶段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2008年，国家知识产权局启动了知识产权质押融资试点工作，选取部分地区和企业进行先行先试，取得了一定的经验和成效。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全面推进阶段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随着国家对知识产权工作的重视和政策支持力度的加大，知识产权质押融资工作逐步进入全面推进阶段，金融机构和企业参与度不断提高，业务规模和范围不断扩大。</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知识产权质押融资的发展历程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知识产权质押融资的运作模式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978" b="1897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549" b="6549"/>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直接融资模式</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直接融资模式是指知识产权权利人与投资者之间直接进行融资交易，无需中介机构参与。</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特点</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直接融资模式具有交易成本较低、资金使用效率较高、信息披露充分等优点，但同时也存在风险较高、监管难度较大等问题。</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应用场景</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适用于中小微企业、创新型企业等具有良好发展前景但缺乏传统抵押物的企业。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特点</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间接融资模式具有风险较低、监管较为规范等优点，但同时也存在交易成本较高、资金使用效率较低等问题。</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应用场景</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适用于具有一定规模和实力的企业，通过中介机构进行融资，降低风险和成本。</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定义</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间接融资模式是指知识产权权利人通过中介机构向投资者进行融资交易，中介机构起到桥梁作用。</a:t>
            </a:r>
          </a:p>
        </p:txBody>
      </p:sp>
      <p:pic>
        <p:nvPicPr>
          <p:cNvPr id="8" name="Picture 8"/>
          <p:cNvPicPr>
            <a:picLocks noChangeAspect="1"/>
          </p:cNvPicPr>
          <p:nvPr/>
        </p:nvPicPr>
        <p:blipFill>
          <a:blip r:embed="rId2"/>
          <a:srcRect l="14667" r="14667"/>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间接融资模式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特点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混合融资模式结合了直接融资和间接融资的优点，既降低了风险，又提高了资金使用效率，但同时也存在监管难度较大、操作复杂等问题。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混合融资模式是指同时采用直接融资和间接融资两种方式进行融资交易。</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应用场景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适用于大型企业或集团，通过混合融资模式实现多元化融资需求。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125" r="8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625" r="1462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667" r="14667"/>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混合融资模式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总结：不同的融资模式具有不同的特点和应用场景，企业应根据自身实际情况选择合适的融资模式。同时，政府和监管机构应加强政策引导和监管力度，推动知识产权质押融资工作的健康发展。</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31879" b="31879"/>
          <a:stretch>
            <a:fillRect/>
          </a:stretch>
        </p:blipFill>
        <p:spPr>
          <a:xfrm>
            <a:off x="763829" y="2145985"/>
            <a:ext cx="4887637" cy="2739225"/>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融资模式的比较与选择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推进知识产权质押融资的策略与措施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建立和完善知识产权质押融资相关法律法规，为知识产权质押融资提供法律保障。</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制定和完善知识产权质押融资相关法律法规，明确知识产权质押融资的合法地位，规范相关操作流程和标准，为知识产权质押融资提供法律保障。</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完善法律法规体系</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000" r="9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加强知识产权保护，降低知识产权风险，提高知识产权质押融资的安全性。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加大对知识产权侵权行为的打击力度，完善知识产权维权机制，提高知识产权保护水平。同时，加强对知识产权质押融资的风险管理，降低知识产权风险，提高知识产权质押融资的安全性。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加强知识产权保护</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https://d.book118.com/188041111127006025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2024-09-02T15:09:43.087</cp:lastPrinted>
  <dcterms:created xsi:type="dcterms:W3CDTF">2024-09-02T07:09:43Z</dcterms:created>
  <dcterms:modified xsi:type="dcterms:W3CDTF">2024-09-02T07:09:45Z</dcterms:modified>
</cp:coreProperties>
</file>