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E9E02B-47BB-48CE-9957-011C6570C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4EB6F-312F-461E-9E69-291B94B255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C9171-C2E8-46BB-ABEE-F180DA9B2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1E1217-AD7F-4EAD-A0FD-447977D6C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6558EF-4610-48BB-A827-13F0379B1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81D8625-9E6A-4874-89D7-760371ECB2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7528BC-30C3-4163-8668-A222CCE552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838F05-6365-4687-996A-CF0135123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B129AF-9EEE-452D-9676-7B1BEEC42D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96644E-E0ED-42B8-BE15-CA94D40DA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9BDE4-621D-4AE6-A701-EBD698DB72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8043113034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展望病人护理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病人护理的未来趋势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创新病人护理模式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病人护理的质量和安全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护士的角色和职业发展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病人护理的伦理和社会影响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病人护理的未来趋势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786" b="478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科技在病人护理中的应用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远程医疗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随着互联网和通讯技术的发展，远程医疗将更加普及，医生和病人可以通过视频通话进行诊疗和咨询，减少就诊时间和交通成本。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智能医疗设备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可穿戴设备和传感器等智能医疗设备将更加普及，可以实时监测病人的生理参数和健康状况，为医生提供更准确的诊断依据。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人工智能和大数据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人工智能和大数据技术将在病历管理、诊断辅助、药物研发等方面发挥重要作用，提高医疗服务的效率和精度。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613" r="1261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随着基因组学和精准医学的进步，未来的护理将更加注重个体差异，根据病人的基因、生活习惯、环境等因素制定个性化的护理方案。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精准医疗将更加普及，通过对病人的基因、表型等信息进行精准分析，为病人提供更加针对性的治疗方案，提高治疗效果和生存率。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个性化护理和精准医疗的发展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精准医疗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521" r="3152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社区护理将更加受到重视，通过建立完善的社区护理体系，为老年人、慢性病患者等提供日常护理和康复服务，减轻医院负担。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社区护理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家庭护理将更加普及，通过培训家庭成员和护工等，为病人在家中提供日常护理和康复服务，提高病人的生活质量和康复效果。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社区和家庭护理的重要性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创新病人护理模式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远程病人监控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随着物联网和通信技术的发展，远程病人监控已成为一种趋势。通过远程监控，医护人员可以实时了解患者的健康状况，及时发现并处理病情变化，提高护理效率。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电子健康记录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电子健康记录系统能够整合患者的医疗信息，包括病史、诊断、治疗方案、检查结果等，方便医护人员快速了解患者情况，提高诊疗和护理的准确性。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31" r="25031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远程病人监控和电子健康记录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3633" r="236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利用人工智能技术，可以辅助医生进行疾病诊断，提高诊断的准确性和效率。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智能诊断助手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通过分析患者的基因、生活习惯等数据，人工智能可以为患者制定个性化的治疗方案，提高治疗效果。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个性化治疗方案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人工智能在病人护理中的应用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69" r="24969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虚拟现实康复训练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利用虚拟现实技术，可以为患者提供沉浸式的康复训练体验，帮助患者进行肌肉锻炼、运动康复等训练，提高康复效果。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增强现实健康教育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通过增强现实技术，可以将健康教育内容与现实环境相结合，提供生动、有趣的健康教育方式，提高患者的健康知识水平。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虚拟现实和增强现实在康复护理中的潜力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084424" y="2462858"/>
            <a:ext cx="2009662" cy="1138956"/>
            <a:chOff x="2084424" y="2462858"/>
            <a:chExt cx="2009662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084424" y="2462858"/>
              <a:ext cx="2009662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病人护理的质量和安全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https://d.book118.com/188043113034006035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48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2024-09-13T23:34:02.719</cp:lastPrinted>
  <dcterms:created xsi:type="dcterms:W3CDTF">2024-09-13T15:34:02Z</dcterms:created>
  <dcterms:modified xsi:type="dcterms:W3CDTF">2024-09-13T15:34:04Z</dcterms:modified>
</cp:coreProperties>
</file>