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A0BD129-8DA2-4193-81AD-B9A7314404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3E4AC0-A3C9-43A9-99CF-654DCA6EA8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35DF37-78CE-4398-93A7-579FEFFAE4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F2A4C67-181B-4DC5-B2C0-14E077E2C6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CD38B56-FBE0-4C85-9BD3-4746A9374A1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5E26A18-D79B-4C48-B20C-2923BA07FB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764B5F-F369-46CD-96A5-AC950FAB656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F8E9EC-87AA-4DA4-8FE4-DBF75CFBF7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C33177-8730-49EA-AEF4-05A1CB1EAE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838C1C-63F3-4F4F-B316-6BD055676B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7F31A9-1FD5-486A-AD24-B4E68115ED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043132027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2024-01-09</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大客户营销管理策略的影响因素</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市场环境分析</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大客户特点与需求分析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营销策略制定与执行</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客户关系管理技巧应用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团队建设与能力提升</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数据驱动决策支持体系构建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市场环境分析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行业竞争格局</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行业内竞争对手的数量和实力直接影响企业的市场份额和营销策略。</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市场份额的分布情况反映了行业内各企业的竞争地位，进而影响企业的营销策略。</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行业的增长率和盈利能力决定了企业的投资回报和扩张速度，对营销策略的制定和实施具有重要影响。</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竞争对手数量和实力</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市场份额分布</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行业增长率和盈利能力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政策调整</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法规变化</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国际贸易政策</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政策法规变动</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法规的变化，如市场准入、知识产权保护、消费者权益保护等，都会对企业的营销策略产生直接或间接的影响。</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国际贸易政策的变化，如关税、非关税壁垒、贸易协定等，都会影响企业的国际市场营销策略。</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政府对行业的政策调整，如产业政策、财政政策、货币政策等，都会对企业的经营环境和营销策略产生影响。</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消费者需求变化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消费者需求的变化是市场变化的核心，企业需要密切关注消费者需求的变化趋势，及时调整营销策略。</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产品创新和技术进步</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产品创新和技术进步会推动市场需求的变化，企业需要紧跟市场趋势，不断进行产品升级和技术创新。</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社会文化因素</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社会文化因素如价值观、生活方式、消费观念等都会影响消费者的购买决策，进而影响企业的营销策略。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市场需求变化</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819" r="4819"/>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消费者购买决策过程</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消费者偏好和忠诚度</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消费者群体特征</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了解消费者的购买决策过程有助于企业更好地把握消费者的需求和心理，制定更有效的营销策略。</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消费者的偏好和忠诚度决定了企业在市场中的地位和竞争优势，对营销策略的制定和实施具有重要意义。</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不同消费者群体具有不同的特征和行为习惯，企业需要针对不同消费者群体制定相应的营销策略。</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消费者行为特点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大客户特点与需求分析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大客户定义及分类</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大客户通常指对企业的产品或服务需求量大、购买力强、影响力广泛的客户。</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根据客户的行业地位、业务需求、购买行为等因素，大客户可分为战略型、伙伴型、交易型等类型。</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需求识别</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信息收集</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评估比较</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购买决策</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购买决策过程剖析</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大客户对收集到的信息进行评估比较，综合考虑产品性能、价格、服务等因素。</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大客户通过多种渠道收集产品信息，包括企业官网、社交媒体、行业展会等。</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大客户明确自身业务需求，寻找能够满足需求的产品或服务。</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大客户根据评估结果做出购买决策，选择最符合自身需求的产品或服务。</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通过与客户沟通、市场调研等方式，深入了解大客户的个性化需求。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深入了解客户需求</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根据大客户的个性化需求，提供定制化的产品或服务，满足其特殊需求。</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定制化产品或服务</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定期跟进大客户的反馈，不断优化产品或服务，确保满足客户的个性化需求。</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持续跟进与反馈</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个性化需求识别与满足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提供高品质的产品或服务，让大客户感受到企业的专业性和诚信度。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优质产品或服务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客户关系管理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990" r="1499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持续关怀与支持</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792" r="17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建立完善的客户关系管理体系，加强与大客户的沟通与联系，及时了解并解决客户问题。</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定期向大客户提供关怀与支持，如节日祝福、优惠活动等，增强客户对企业的认同感和归属感。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忠诚度培养与维系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营销策略制定与执行</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目标市场选择</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根据企业资源、市场潜力和竞争状况，选择具有战略意义的目标细分市场。</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市场定位</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在目标市场中，明确企业的竞争优势和独特卖点，塑造独特的市场形象。</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市场细分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基于客户需求、行业特征、地域差异等因素，将市场划分为具有相似特征的细分市场。</a:t>
            </a:r>
          </a:p>
        </p:txBody>
      </p:sp>
      <p:pic>
        <p:nvPicPr>
          <p:cNvPr id="10" name="Picture 10"/>
          <p:cNvPicPr>
            <a:picLocks noChangeAspect="1"/>
          </p:cNvPicPr>
          <p:nvPr/>
        </p:nvPicPr>
        <p:blipFill>
          <a:blip r:embed="rId2"/>
          <a:srcRect l="28711" r="28711"/>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目标市场选择与定位</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产品研发</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深入了解客户需求和行业趋势，通过技术研发和产品创新，打造具有差异化和竞争力的产品。</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定制化服务</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针对大客户的特殊需求，提供个性化的产品定制和解决方案，提升客户满意度。</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品牌建设</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通过品牌传播和口碑营销，提升品牌知名度和美誉度，增强客户信任感。</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产品差异化创新策略</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价格调整机制</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根据市场变化和客户需求变化，灵活调整价格策略，以保持竞争优势和客户满意度。</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折扣与优惠策略</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针对大客户的购买量和忠诚度，制定合理的折扣与优惠策略，激发客户购买意愿。</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定价策略</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根据产品成本、市场需求和竞争状况，制定合理的定价策略，确保价格具有竞争力和盈利性。</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价格策略制定及调整机制</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https://d.book118.com/188043132027006045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2024-09-25T15:02:00.214</cp:lastPrinted>
  <dcterms:created xsi:type="dcterms:W3CDTF">2024-09-25T07:02:00Z</dcterms:created>
  <dcterms:modified xsi:type="dcterms:W3CDTF">2024-09-25T07:02:02Z</dcterms:modified>
</cp:coreProperties>
</file>