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3E1908-B528-4C6A-8D02-A8994965E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C882C-2D27-44C8-8C08-8F9F3B768C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870EEE-0A11-4796-AA0F-54A1E8921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6E666-2CCC-4BDC-97DE-BCB4F1136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D231A7-98A8-4671-BB7B-BAA3D749F9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ABAF0B-4E66-4A36-B0CC-7D30F4111A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BF2EC1-1C85-4A38-8843-8C958ECFAC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D59209-24C5-4D64-BD3C-6CE98E8FC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48D2C-1DAC-49B7-8A65-375AEF1AD4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333B3-8E77-4A8A-9E10-1BBF166DF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8653B-3A67-46E5-B1D3-0B85799BF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44027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无人机技术基础无人机飞行气象</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00AF57">
                  <a:alpha val="100000"/>
                </a:srgbClr>
              </a:solidFill>
              <a:latin typeface="Microsoft Yahei"/>
              <a:ea typeface="Microsoft Yahei"/>
              <a:cs typeface="Microsoft Yahei"/>
            </a:endParaRP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无人机技术概述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气象因素对无人机飞行影响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气象监测与预报技术在无人机中应用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无人机飞行气象风险评估与应对策略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案例分析：成功应对复杂气象条件挑战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无人机技术概述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无人机定义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无人机（Unmanned Aerial Vehicle，UAV）是一种利用无线电遥控设备和自备的程序控制装置操纵的不载人飞机。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无人机分类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根据用途、飞行方式、航程、起飞重量等标准进行分类，如军用无人机、民用无人机；固定翼无人机、旋翼无人机；长航时无人机、短航时无人机等。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5" r="32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20世纪初至二战期间，无人机主要用于军事侦察和目标定位。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早期发展阶段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20世纪80年代至今，随着计算机、通信和传感器技术的发展，无人机性能不断提升，应用领域也不断扩展。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现代发展阶段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407" r="1940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无人机应用领域</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侦察、监视、目标定位、通信中继、电子对抗等。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航拍、测绘、农业植保、环境监测、消防救援等。</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物流配送、影视广告拍摄、婚礼航拍等。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气象观测、地球物理探测、大气环境研究等。</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军事领域</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民用领域</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商业领域</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科研领域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气象因素对无人机飞行影响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070" b="607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风对无人机飞行影响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风速影响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强风会增加无人机飞行的难度，可能导致飞行轨迹偏移、飞行速度不稳定等问题。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风向影响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风向的变化会影响无人机的航向和定位精度，特别是在进行精确测量和航拍任务时。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风切变影响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风切变是指大气中两个相邻高度间风速或风向的突然变化，对无人机飞行安全构成威胁，可能导致无人机失速或失控。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雨水会附着在无人机表面，增加无人机重量，同时影响螺旋桨的效率和飞行稳定性。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雨水影响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50" r="13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雪花影响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95" r="168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冰雹影响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雪花在空气中飘舞，可能被无人机吸入，导致发动机故障或螺旋桨失衡。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冰雹具有较大的质量和硬度，可能对无人机造成物理损伤，严重威胁飞行安全。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降水对无人机飞行影响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气压的变化会影响无人机的升力和飞行性能。在高原地区或气压较低的天气条件下，无人机需要调整飞行参数以保持稳定的飞行状态。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气压影响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极端温度会对无人机的电池性能、发动机效率和电子设备稳定性产生影响。高温可能导致电池过热、发动机功率下降，而低温则可能导致电池性能下降、设备故障等问题。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温度影响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气压与温度对无人机飞行影响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气象监测与预报技术在无人机中应用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通过地面气象站观测和收集各种气象要素数据，如温度、湿度、风速、风向、气压、降水等。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地面气象站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利用卫星、雷达等遥感手段获取大范围、高分辨率的气象信息，如云层分布、降水区域等。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遥感技术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通过在无人机上搭载气象传感器，实时测量飞行环境中的气象参数，如温度、湿度、风速等。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无人机搭载气象传感器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气象监测技术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基于大气物理学和流体力学原理，利用高性能计算机进行数值模拟和预测未来天气状况。</a:t>
            </a:r>
          </a:p>
        </p:txBody>
      </p:sp>
      <p:pic>
        <p:nvPicPr>
          <p:cNvPr id="6" name="Picture 6"/>
          <p:cNvPicPr>
            <a:picLocks noChangeAspect="1"/>
          </p:cNvPicPr>
          <p:nvPr/>
        </p:nvPicPr>
        <p:blipFill>
          <a:blip r:embed="rId2"/>
          <a:srcRect l="15542" r="15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数值天气预报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通过对历史气象数据进行分析和挖掘，找出天气变化的统计规律，并据此进行预报。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统计预报</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833" r="20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利用机器学习、深度学习等人工智能技术，对历史气象数据进行学习和训练，生成预报模型并进行天气预测。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人工智能预报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气象预报技术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https://d.book118.com/188044027004006042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2024-09-20T23:23:12.875</cp:lastPrinted>
  <dcterms:created xsi:type="dcterms:W3CDTF">2024-09-20T15:23:12Z</dcterms:created>
  <dcterms:modified xsi:type="dcterms:W3CDTF">2024-09-20T15:23:15Z</dcterms:modified>
</cp:coreProperties>
</file>