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C3139-370E-4E30-8783-42EA2AB3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BE907-EF08-431F-B83B-4C2073584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A027D-9E13-4B80-890E-294B022DB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36688-F99C-4682-9B07-FA206A94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7CE52-A568-4D98-856A-69CA54E7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61333-E8B9-44CB-BD4B-5675F9EB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ABB53-68CD-4F09-BE82-D3216CF4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26371-2CAB-4A50-A546-00A12CA8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F7449-F1C6-418D-A71B-53C78C6F7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17A90-82AA-493C-ADA2-A4B03E08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3C45F-A192-4CAE-A86E-0B189A683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5041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校友关系与资源共享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校友关系的重要性
 校友资源的分类与特点
 校友资源共享的意义
 校友资源共享的机制
 校友资源共享的实践案例
 校友关系与资源共享的挑战
 校友关系与资源共享的发展策略
 结论：强化校友关系，促进资源共享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校友关系的重要性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校友关系与资源共享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校友关系的重要性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校友关系的桥梁作用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1.校友关系是连接学校、学生和社会的重要桥梁，有助于加强三者之间的联系和沟通。</a:t>
            </a:r>
          </a:p>
          <a:p>
            <a:r>
              <a:t>2.通过校友关系，学校可以更好地了解社会和学生的需求，提高教育的针对性和实效性。</a:t>
            </a:r>
          </a:p>
          <a:p>
            <a:r>
              <a:t>3.校友之间的交流和分享，有助于传递校园文化和价值观，增强学校的凝聚力和影响力。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校友网络的资源共享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1.校友网络是一个巨大的资源库，可以为学校和校友提供各种资源和支持。</a:t>
            </a:r>
          </a:p>
          <a:p>
            <a:r>
              <a:t>2.通过校友关系，学校可以更容易地获得社会各界的支持和资源，提高办学水平和实力。</a:t>
            </a:r>
          </a:p>
          <a:p>
            <a:r>
              <a:t>3.校友之间的资源共享，可以促进彼此的发展和进步，增强整体竞争力。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校友关系的重要性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校友关系的职业发展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1.校友关系可以为毕业生的职业发展提供帮助和支持，提供就业机会和信息。</a:t>
            </a:r>
          </a:p>
          <a:p>
            <a:r>
              <a:t>2.通过校友网络，毕业生可以更容易地融入社会和工作环境，提高职业发展水平。</a:t>
            </a:r>
          </a:p>
          <a:p>
            <a:r>
              <a:t>3.校友之间的职业交流和分享，有助于提高整体职业素质和竞争力。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校友关系的文化传承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1.校友是学校文化的传承者和弘扬者，通过校友关系可以传递校园文化和精神。</a:t>
            </a:r>
          </a:p>
          <a:p>
            <a:r>
              <a:t>2.校友之间的文化交流，可以促进不同文化之间的融合和传承，推动文化多样性。</a:t>
            </a:r>
          </a:p>
          <a:p>
            <a:r>
              <a:t>3.通过校友关系，学校可以更好地保护和传承历史文化遗产，为社会发展做出贡献。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校友关系的重要性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校友关系的社会责任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1.作为社会的一份子，校友应该承担起社会责任，为社会做出贡献。</a:t>
            </a:r>
          </a:p>
          <a:p>
            <a:r>
              <a:t>2.通过校友关系，可以组织和参与各种公益活动和社会服务，回馈社会，提高社会形象。</a:t>
            </a:r>
          </a:p>
          <a:p>
            <a:r>
              <a:t>3.校友之间的合作和共建，可以促进社会和谐与发展，推动社会进步。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校友关系的国际交流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1.随着全球化的发展，校友关系也逐渐国际化，为促进国际交流与合作提供了平台。</a:t>
            </a:r>
          </a:p>
          <a:p>
            <a:r>
              <a:t>2.通过校友关系，可以加强与国际社会的联系和沟通，拓展国际视野和合作机会。</a:t>
            </a:r>
          </a:p>
          <a:p>
            <a:r>
              <a:t>3.校友之间的国际交流，可以促进文化多样性和跨文化理解，推动世界和平与发展。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校友资源的分类与特点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校友关系与资源共享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校友资源的分类与特点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校友资源的分类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1.按毕业年份分类：可以将校友资源按照毕业年份进行划分，有助于组织校友活动，促进同年级校友间的交流。</a:t>
            </a:r>
          </a:p>
          <a:p>
            <a:r>
              <a:t>2.按行业领域分类：根据校友所从事的行业领域进行分类，有助于搭建行业内部的交流平台，促进资源共享。</a:t>
            </a:r>
          </a:p>
          <a:p>
            <a:r>
              <a:t>3.按地理位置分类：按照校友所在的地理位置进行分类，有助于组织地区性的校友活动，增强校友间的联系。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校友资源的特点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1.情感纽带：校友之间具有共同的学习和生活经历，容易形成情感纽带，为资源共享和互助提供基础。</a:t>
            </a:r>
          </a:p>
          <a:p>
            <a:r>
              <a:t>2.行业多样性：校友资源涵盖了各种行业领域，为跨行业交流和合作提供了可能。</a:t>
            </a:r>
          </a:p>
          <a:p>
            <a:r>
              <a:t>3.地域广泛性：校友分布在各地，有利于搭建全球性的校友网络，促进不同地区的资源共享和交流。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校友关系与资源共享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校友资源共享的意义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1.校友网络是一个宝贵的资源库，可以提供信息、知识和经验共享的平台。</a:t>
            </a:r>
          </a:p>
          <a:p>
            <a:r>
              <a:t>2.通过校友关系，可以建立信任，降低信息获取和交易的成本。</a:t>
            </a:r>
          </a:p>
          <a:p>
            <a:r>
              <a:t>3.校友之间的合作和交流，有助于激发创新思维，促进个人和集体的发展。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教育与职业机会共享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1.校友可以提供教育和职业发展的建议和指导，帮助毕业生更好地规划职业生涯。</a:t>
            </a:r>
          </a:p>
          <a:p>
            <a:r>
              <a:t>2.校友企业可以提供实习和就业机会，有助于提升毕业生的就业竞争力。</a:t>
            </a:r>
          </a:p>
          <a:p>
            <a:r>
              <a:t>3.校友之间的职业合作，可以促进人才流动和优化，提高整个校友网络的职业水平。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校友网络的价值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社会资本与资金支持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1.校友网络可以成为一种社会资本，提供相互支持和信任的基础。</a:t>
            </a:r>
          </a:p>
          <a:p>
            <a:r>
              <a:t>2.校友可以通过捐赠、投资等方式，为母校和校友活动提供资金支持。</a:t>
            </a:r>
          </a:p>
          <a:p>
            <a:r>
              <a:t>3.校友企业的合作和投资，可以推动科技创新和社会经济发展。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文化传承与弘扬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1.校友是母校文化的传承者和弘扬者，通过校友活动可以传播校园文化。</a:t>
            </a:r>
          </a:p>
          <a:p>
            <a:r>
              <a:t>2.校友之间的文化交流，可以促进文化多样性和社会和谐。</a:t>
            </a:r>
          </a:p>
          <a:p>
            <a:r>
              <a:t>3.校友的文化创新和传承，可以推动社会文化的繁荣和发展。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科研合作与知识创新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1.校友之间可以进行科研合作，共享科研资源和成果，提高科研效率。</a:t>
            </a:r>
          </a:p>
          <a:p>
            <a:r>
              <a:t>2.校友的跨学科合作，可以产生新的知识和创新，推动科技进步。</a:t>
            </a:r>
          </a:p>
          <a:p>
            <a:r>
              <a:t>3.校友的科研合作，可以为母校带来科研优势和声誉提升。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全球校友网络的建设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1.建设全球校友网络，可以增强母校和校友之间的国际联系和影响力。</a:t>
            </a:r>
          </a:p>
          <a:p>
            <a:r>
              <a:t>2.全球校友网络可以提供跨国交流和合作的机会，促进国际化人才的培养。</a:t>
            </a:r>
          </a:p>
          <a:p>
            <a:r>
              <a:t>3.全球校友网络的互动，可以促进国际文化交流和理解，推动世界和平与发展。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校友关系与资源共享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校友网络平台的建立与维护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1.创建一个安全、可靠的校友网络平台，以便校友之间进行交流和资源共享。</a:t>
            </a:r>
          </a:p>
          <a:p>
            <a:r>
              <a:t>2.定期维护校友网络平台，确保信息的准确性和时效性。</a:t>
            </a:r>
          </a:p>
          <a:p>
            <a:r>
              <a:t>3.提供多种方式的校友交流，如在线论坛、私信聊天等，以促进校友间的互动。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校友资源的分类与整合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1.对校友资源进行详细的分类，如行业、职位、专业技能等，以便于搜索和匹配。</a:t>
            </a:r>
          </a:p>
          <a:p>
            <a:r>
              <a:t>2.建立一个高效的资源整合系统，将校友资源与学校的教学、科研等资源进行有机结合。</a:t>
            </a:r>
          </a:p>
          <a:p>
            <a:r>
              <a:t>3.定期对校友资源进行更新和维护，确保资源的有效性和可靠性。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校友资源共享的机制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校友资源共享的激励机制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1.设立校友资源共享的奖励机制，鼓励校友积极分享自己的资源和经验。</a:t>
            </a:r>
          </a:p>
          <a:p>
            <a:r>
              <a:t>2.为校友提供优质的资源共享服务，提高校友的满意度和参与度。</a:t>
            </a:r>
          </a:p>
          <a:p>
            <a:r>
              <a:t>3.通过举办校友活动、颁发荣誉证书等方式，对在资源共享中表现优秀的校友进行表彰。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校友资源共享的宣传推广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1.通过校园媒体、社交网络等途径，宣传校友资源共享的重要性和优势。</a:t>
            </a:r>
          </a:p>
          <a:p>
            <a:r>
              <a:t>2.定期举办校友讲座、座谈会等活动，提高校友对资源共享的认识和参与度。</a:t>
            </a:r>
          </a:p>
          <a:p>
            <a:r>
              <a:t>3.鼓励教职员工参与校友资源共享的推广，形成全员参与的良好氛围。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https://d.book118.com/188045041143006022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校友关系的重要性</vt:lpstr>
      <vt:lpstr> 校友关系的重要性</vt:lpstr>
      <vt:lpstr> 校友关系的重要性</vt:lpstr>
      <vt:lpstr> 校友关系的重要性</vt:lpstr>
      <vt:lpstr> 校友资源的分类与特点</vt:lpstr>
      <vt:lpstr> 校友资源的分类与特点</vt:lpstr>
      <vt:lpstr> 校友资源共享的意义</vt:lpstr>
      <vt:lpstr> 校友资源共享的意义</vt:lpstr>
      <vt:lpstr> 校友资源共享的意义</vt:lpstr>
      <vt:lpstr> 校友资源共享的意义</vt:lpstr>
      <vt:lpstr> 校友资源共享的机制</vt:lpstr>
      <vt:lpstr> 校友资源共享的机制</vt:lpstr>
      <vt:lpstr> 校友资源共享的机制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2024-08-29T08:06:23.662</cp:lastPrinted>
  <dcterms:created xsi:type="dcterms:W3CDTF">2024-08-29T00:06:23Z</dcterms:created>
  <dcterms:modified xsi:type="dcterms:W3CDTF">2024-08-29T00:06:25Z</dcterms:modified>
</cp:coreProperties>
</file>