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7CDD9-4EEB-4C64-9558-B6C699661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9E812-D45A-45FC-9698-31285CE52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CB8A7-E8AF-4DC6-A4FB-CAE6D1B5D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D67D2-A3BC-4EF0-BC83-EA524AD66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FFE407-84B2-4BCB-B3D0-C5BF2FFA2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B0A6E8-B99A-4FC5-BD1D-35D212337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2A85DE-122A-432D-AFBC-5FD3543DD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6FA42-2C8E-476B-A6EB-24D0E8BDE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54907-C0AB-4624-8B5B-1B1101900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8F458-0C0A-4BF0-B5F8-CEA23A512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98F57-4A37-4E83-9506-DFE71A424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45077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20.教师情绪管理的培训技巧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教师常见情绪问题及原因分析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培训技巧一：认知重构与自我觉察能力提升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培训技巧二：有效沟通技巧掌握与应用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培训技巧三：压力应对策略学习与实践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培训技巧四：积极心态培养与幸福感提升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情绪管理概述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情绪定义与分类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情绪是人类在特定情境下产生的心理、生理反应，具有主观体验、外部表现和生理唤醒三种成分。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根据情绪的性质和强度，可分为积极情绪（如快乐、兴奋）和消极情绪（如悲伤、愤怒）；根据情绪的持续时间，可分为短暂情绪和长期情绪。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449" r="444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师生关系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教师健康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教师的情绪状态直接影响其教学效果，积极情绪有助于提高教师的创造力和教学热情，而消极情绪可能导致教学失误和不良行为。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教师的情绪表达会影响师生关系的建立和维护，积极情绪有助于建立良好的师生关系，提高学生对教师的信任感和满意度。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长期的不良情绪压力可能导致教师出现焦虑、抑郁等心理问题，甚至引发身体疾病。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情绪对教师工作影响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情绪管理重要性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通过有效的情绪管理，教师可以保持良好的情绪状态，从而提高教学效果和学生的学习成果。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积极的情绪管理有助于教师更好地与学生沟通，建立和谐的师生关系，提高教育教学的质量。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情绪管理有助于教师减轻工作压力，缓解不良情绪，维护身心健康。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促进师生关系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保障教师健康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教师常见情绪问题及原因分析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工作量过大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时间紧迫感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职业发展压力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工作压力引发情绪问题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教学工作常常需要教师在有限的时间内完成多项任务，这种时间紧迫感容易导致教师产生紧张、不安等情绪。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教师需要不断提升自己的专业素养和教学能力，以应对教育改革的挑战，职业发展压力往往使教师感到沮丧或无助。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教师需要应对备课、上课、批改作业、学生管理等多方面的任务，工作量常常超出负荷，容易引发焦虑、烦躁等情绪。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人际关系困扰导致情绪波动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与学生关系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教师需要处理与学生之间的关系，包括课堂管理、学生问题处理等，与学生的冲突或矛盾容易使教师产生愤怒、失望等情绪。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与同事关系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教师与同事之间的合作与竞争并存，人际关系复杂，与同事的摩擦或矛盾容易导致教师产生不满、烦躁等情绪。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与领导关系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教师需要与领导沟通、协调工作，领导的评价和期望对教师的情绪产生影响，与领导的关系紧张容易使教师产生焦虑、压抑等情绪。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教师对自身情绪的认知和调节能力不足，容易产生自责、无助等负面情绪。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教师在面对压力和负面情绪时，如果缺乏有效的情绪宣泄途径，容易积累大量的负面情绪，导致情绪爆发或情绪失控。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情绪宣泄不当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教师在工作和生活中缺乏必要的心理支持和关怀，容易感到孤独、失落等负面情绪。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个人心理调适不当产生负面情绪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培训技巧一：认知重构与自我觉察能力提升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该理论强调个体对外部世界和自身经验的解释和理解，通过改变思维方式来调整情绪反应。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认知重构理论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引导教师审视自身情绪产生的内在认知过程，识别并挑战不合理信念，建立积极的思维模式。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认知重构理论介绍及实践方法分享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69" b="235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指教师能够敏锐地感知自己情绪的变化，理解情绪背后的原因和需求。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通过正念冥想、情绪日记等方法，提高教师对自身情绪的觉察能力，从而更好地管理情绪。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自我觉察能力培养途径探讨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培养途径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自我觉察能力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https://d.book118.com/188045077053006045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2024-09-25T20:41:39.000</cp:lastPrinted>
  <dcterms:created xsi:type="dcterms:W3CDTF">2024-09-25T12:41:39Z</dcterms:created>
  <dcterms:modified xsi:type="dcterms:W3CDTF">2024-09-25T12:41:41Z</dcterms:modified>
</cp:coreProperties>
</file>