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3B67BA-83D1-48A6-83F0-D62D00E2C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7313A8-BC10-4846-AAB6-AA171264B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0126E7-0241-4C76-AC2B-50F39FCF1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DED01F-48B5-477F-8C3E-1A010B93A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C20B54-A975-46BC-A9B1-819C14371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FD3278-C749-4CAB-B67F-6CADAF163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B09D7D-3A18-4294-A307-76E66D6372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D3C80E-C55B-4D71-B43B-688837263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3822FC-0B7B-4BB1-95EC-DB2FD53AE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CD7EA8-599D-4946-8E3E-7AF44F451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860C94-33E3-4F49-B09D-04D9A0923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4507711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娱乐明星经纪行业创业计划书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团队与管理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财务预测与融资需求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9" r="89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娱乐明星经纪行业是指为艺人提供经纪服务的行业，包括代理艺人演出、代言、广告等商业活动，以及协调艺人日常事务和形象管理等。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该行业具有高风险、高回报的特点，同时需要具备丰富的行业经验和资源，以及对市场动态和艺人发展的敏锐洞察力。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娱乐明星经纪行业的定义与特点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娱乐明星经纪行业的发展历程与现状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娱乐明星经纪行业经历了从传统模式到互联网模式的转变，随着互联网的普及和新媒体的崛起，艺人经纪开始向数字化、网络化方向发展。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目前，娱乐明星经纪行业呈现出多元化、专业化的趋势，市场竞争激烈，同时也涌现出了一批具有品牌影响力和市场号召力的优秀经纪公司。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全球娱乐明星经纪行业的市场规模不断扩大，尤其是在亚洲地区，市场规模和增长速度均居全球前列。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随着经济的发展和人们文化消费需求的提升，娱乐明星经纪行业的市场规模将继续保持增长态势。同时，数字化、网络化的发展也将为该行业带来新的发展机遇和商业模式。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娱乐明星经纪行业的市场规模与增长趋势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2734162"/>
            <a:ext cx="2990850" cy="3076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此外，以下是对每个总结词的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24504" y="2734162"/>
            <a:ext cx="2995145" cy="30601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1. 定义与特点</a:t>
            </a:r>
          </a:p>
        </p:txBody>
      </p:sp>
      <p:sp>
        <p:nvSpPr>
          <p:cNvPr id="8" name="AutoShape 8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314120" y="2734162"/>
            <a:ext cx="2995145" cy="30601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娱乐明星经纪行业是为艺人提供全方位服务的行业。它不仅涉及代理艺人的商业活动，如演出、代言、广告等，还负责协调艺人的日常事务和形象管理。这个行业具有高风险和高回报的特点，要求从业者具备丰富的行业经验和资源，以及对市场动态和艺人发展的敏锐洞察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66577" y="1338101"/>
            <a:ext cx="1155795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18102" y="1338101"/>
            <a:ext cx="1155795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1830" y="1338101"/>
            <a:ext cx="1155795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娱乐明星经纪行业的市场规模与增长趋势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 发展历程与现状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娱乐明星经纪行业经历了数十年甚至上百年的发展，从传统的实体经济模式逐渐向互联网模式转变。随着互联网的普及和新媒体的崛起，艺人经纪开始向数字化、网络化方向发展。目前，这个行业呈现出多元化、专业化的趋势，市场竞争非常激烈。然而，也涌现出了一批具有品牌影响力和市场号召力的优秀经纪公司，它们在行业中占据了重要的地位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娱乐明星经纪行业的市场规模与增长趋势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市场规模与增长趋势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娱乐明星经纪行业的市场规模在不断扩大。尤其是在亚洲地区，由于庞大的人口基数和文化消费需求的提升，市场规模和增长速度均居全球前列。随着经济的发展和人们文化消费水平的提高，预计娱乐明星经纪行业的市场规模将继续保持增长态势。此外，数字化、网络化的发展也将为该行业带来新的商业模式和市场机会。例如，通过线上平台进行艺人推广、在线直播演出等方式已经成为行业的新趋势。这些新模式和新机会将进一步推动娱乐明星经纪行业的增长和发展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娱乐明星经纪行业的市场规模与增长趋势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定位为中高端市场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专注于为具有一定知名度和影响力的明星提供经纪服务，满足他们对品牌形象、商业价值和专业发展的需求。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聚焦特定领域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根据市场需求和自身优势，选择在音乐、影视、时尚等特定领域深耕，提供专业化的经纪服务。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分析明星客户的类型、需求和特点，了解他们的期望和要求，以便提供定制化的服务。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品牌和企业客户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了解品牌和企业客户的市场需求和合作模式，分析他们与明星合作的动机和目标。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明星客户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分析竞争对手的业务模式、服务特色和市场占有率，了解其竞争优势和劣势。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关注与娱乐产业相关的其他行业参与者，如公关公司、媒体机构等，了解其与明星经纪行业的竞争关系。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行业内竞争对手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其他行业参与者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市场机会与挑战分析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随着娱乐产业的快速发展和明星市场的不断扩大，明星经纪行业面临着巨大的市场机会。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市场机会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明星经纪行业也面临着激烈的市场竞争、法律法规的限制以及明星个人品牌形象的风险等挑战。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市场挑战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2" b="2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商业模式概述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娱乐明星经纪行业商业模式主要涉及发掘、培养和推广明星，通过与明星签订经纪合同，获取明星商业活动的收益分成。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行业核心在于明星的知名度和影响力，以及经纪公司对明星的包装和推广能力。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收入来源与盈利模式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主要收入来源包括明星演出、代言、广告等商业活动的收益分成，以及通过明星影响力进行的衍生品销售等。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盈利模式主要包括明星分成收入、品牌合作收入、版权收入等，同时通过优化明星资源配置，降低成本，提高盈利能力。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核心业务包括明星发掘、培养、包装、推广和商业活动安排等，产品则是经过经纪公司包装推广的明星。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经纪公司需根据市场需求和明星特点，制定个性化的培养和推广方案，提升明星价值。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核心业务与产品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服务流程包括与明星洽谈合作、签订合同、制定推广计划、安排商业活动等环节。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用户体验方面，经纪公司需注重服务质量和效率，提供专业、贴心的服务，增强客户黏性和满意度。同时，通过优化服务流程和提升服务质量，提高客户体验和忠诚度。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服务流程与用户体验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https://d.book118.com/188045077112006026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5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2024-09-04T02:39:39.495</cp:lastPrinted>
  <dcterms:created xsi:type="dcterms:W3CDTF">2024-09-03T18:39:39Z</dcterms:created>
  <dcterms:modified xsi:type="dcterms:W3CDTF">2024-09-03T18:39:41Z</dcterms:modified>
</cp:coreProperties>
</file>